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3"/>
    <p:sldId id="279" r:id="rId4"/>
    <p:sldId id="280" r:id="rId5"/>
    <p:sldId id="259" r:id="rId6"/>
    <p:sldId id="283" r:id="rId7"/>
    <p:sldId id="282" r:id="rId8"/>
    <p:sldId id="284" r:id="rId9"/>
    <p:sldId id="286" r:id="rId10"/>
    <p:sldId id="285" r:id="rId11"/>
    <p:sldId id="267" r:id="rId12"/>
    <p:sldId id="287" r:id="rId13"/>
    <p:sldId id="263" r:id="rId14"/>
    <p:sldId id="264" r:id="rId15"/>
    <p:sldId id="288" r:id="rId16"/>
    <p:sldId id="289" r:id="rId17"/>
    <p:sldId id="291" r:id="rId18"/>
    <p:sldId id="290" r:id="rId19"/>
    <p:sldId id="292" r:id="rId20"/>
    <p:sldId id="293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1" userDrawn="1">
          <p15:clr>
            <a:srgbClr val="A4A3A4"/>
          </p15:clr>
        </p15:guide>
        <p15:guide id="2" pos="2911" userDrawn="1">
          <p15:clr>
            <a:srgbClr val="A4A3A4"/>
          </p15:clr>
        </p15:guide>
        <p15:guide id="3" orient="horz" pos="19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E40"/>
    <a:srgbClr val="F7B8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72" d="100"/>
          <a:sy n="72" d="100"/>
        </p:scale>
        <p:origin x="1718" y="686"/>
      </p:cViewPr>
      <p:guideLst>
        <p:guide orient="horz" pos="1641"/>
        <p:guide pos="2911"/>
        <p:guide orient="horz" pos="19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png>
</file>

<file path=ppt/media/image13.wdp>
</file>

<file path=ppt/media/image14.png>
</file>

<file path=ppt/media/image15.wdp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7D09B-D39A-4616-8388-15C7F50B95B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4C772-48CC-4874-8327-555D02B4446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5.wdp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5563121" y="1911084"/>
            <a:ext cx="306895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4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List market </a:t>
            </a:r>
            <a:endParaRPr lang="zh-CN" altLang="en-US" sz="44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57989" y="3115423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8632369" y="133936"/>
            <a:ext cx="349820" cy="34982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8277744" y="133936"/>
            <a:ext cx="7793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LOGO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箭头连接符 2"/>
          <p:cNvCxnSpPr/>
          <p:nvPr/>
        </p:nvCxnSpPr>
        <p:spPr>
          <a:xfrm>
            <a:off x="-819807" y="2571750"/>
            <a:ext cx="10363200" cy="0"/>
          </a:xfrm>
          <a:prstGeom prst="straightConnector1">
            <a:avLst/>
          </a:prstGeom>
          <a:ln>
            <a:solidFill>
              <a:srgbClr val="3C3E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 descr="e7d195523061f1c09e9d68d7cf438b91ef959ecb14fc25d26BBA7F7DBC18E55DFF4014AF651F0BF2569D4B6C1DA7F1A4683A481403BD872FC687266AD13265C1DE7C373772FD8728ABDD69ADD03BFF5BE2862BC891DBB79E3B16A08475943759FD6A3265B13A1EEC715B7CF4A7C47A40C508E88E4AAC9E3113FF33E4EB98A9EF579DFC2022DF9CB7589B46A0F2FE7CD1"/>
          <p:cNvSpPr/>
          <p:nvPr/>
        </p:nvSpPr>
        <p:spPr>
          <a:xfrm>
            <a:off x="3218398" y="1208224"/>
            <a:ext cx="2707204" cy="2707204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 descr="e7d195523061f1c09e9d68d7cf438b91ef959ecb14fc25d26BBA7F7DBC18E55DFF4014AF651F0BF2569D4B6C1DA7F1A4683A481403BD872FC687266AD13265C1DE7C373772FD8728ABDD69ADD03BFF5BE2862BC891DBB79E93EE4F712FE137491F2BAE94083BFD9E04AE03C75F5B006FFBE2A72818D9E8036551BE217D1CDE75DD1946A81C59FAA635D432FE3951E25CD63E638CD0F4A494"/>
          <p:cNvSpPr txBox="1"/>
          <p:nvPr/>
        </p:nvSpPr>
        <p:spPr>
          <a:xfrm>
            <a:off x="3721424" y="1675108"/>
            <a:ext cx="18045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>
                <a:solidFill>
                  <a:schemeClr val="bg1"/>
                </a:solidFill>
                <a:latin typeface="+mj-lt"/>
                <a:ea typeface="+mj-ea"/>
              </a:rPr>
              <a:t>58</a:t>
            </a:r>
            <a:r>
              <a:rPr lang="en-US" altLang="zh-CN" sz="4800">
                <a:solidFill>
                  <a:schemeClr val="bg1"/>
                </a:solidFill>
                <a:latin typeface="+mj-lt"/>
                <a:ea typeface="+mj-ea"/>
              </a:rPr>
              <a:t>%</a:t>
            </a:r>
            <a:endParaRPr lang="zh-CN" altLang="en-US" sz="720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28" name="矩形 27" descr="e7d195523061f1c09e9d68d7cf438b91ef959ecb14fc25d26BBA7F7DBC18E55DFF4014AF651F0BF2569D4B6C1DA7F1A4683A481403BD872FC687266AD13265C1DE7C373772FD8728ABDD69ADD03BFF5BE2862BC891DBB79E3B16A08475943759FD6A3265B13A1EEC715B7CF4A7C47A40C508E88E4AAC9E3113FF33E4EB98A9EF579DFC2022DF9CB7589B46A0F2FE7CD1"/>
          <p:cNvSpPr/>
          <p:nvPr/>
        </p:nvSpPr>
        <p:spPr>
          <a:xfrm>
            <a:off x="3270085" y="2778797"/>
            <a:ext cx="2707204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>
                <a:solidFill>
                  <a:schemeClr val="bg1"/>
                </a:solidFill>
              </a:rPr>
              <a:t>Lorem ipsum dolor sit amet, consectetuer adipiscing elit. 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2597" y="205676"/>
            <a:ext cx="3001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PERFORMANCE DISPLAY</a:t>
            </a:r>
            <a:endParaRPr lang="en-US" altLang="zh-CN">
              <a:latin typeface="+mj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 descr="e7d195523061f1c09e9d68d7cf438b91ef959ecb14fc25d26BBA7F7DBC18E55DFF4014AF651F0BF2569D4B6C1DA7F1A4683A481403BD872FC687266AD13265C1DE7C373772FD8728ABDD69ADD03BFF5BE2862BC891DBB79E3B16A08475943759FD6A3265B13A1EEC715B7CF4A7C47A40C508E88E4AAC9E3113FF33E4EB98A9EF579DFC2022DF9CB7589B46A0F2FE7CD1"/>
          <p:cNvSpPr/>
          <p:nvPr/>
        </p:nvSpPr>
        <p:spPr>
          <a:xfrm>
            <a:off x="829008" y="1865051"/>
            <a:ext cx="1393550" cy="1393550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 descr="e7d195523061f1c09e9d68d7cf438b91ef959ecb14fc25d26BBA7F7DBC18E55DFF4014AF651F0BF2569D4B6C1DA7F1A4683A481403BD872FC687266AD13265C1DE7C373772FD8728ABDD69ADD03BFF5BE2862BC891DBB79E3B16A08475943759FD6A3265B13A1EEC715B7CF4A7C47A40C508E88E4AAC9E3113FF33E4EB98A9EF579DFC2022DF9CB7589B46A0F2FE7CD1"/>
          <p:cNvSpPr/>
          <p:nvPr/>
        </p:nvSpPr>
        <p:spPr>
          <a:xfrm>
            <a:off x="6921442" y="1937258"/>
            <a:ext cx="1393550" cy="1393550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457293" y="3813942"/>
            <a:ext cx="212652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tx1">
                    <a:lumMod val="95000"/>
                    <a:lumOff val="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tx1">
                  <a:lumMod val="95000"/>
                  <a:lumOff val="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7" name="文本框 36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>
            <a:spLocks noChangeArrowheads="1"/>
          </p:cNvSpPr>
          <p:nvPr/>
        </p:nvSpPr>
        <p:spPr bwMode="auto">
          <a:xfrm>
            <a:off x="704893" y="3406076"/>
            <a:ext cx="1631171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Microsoft YaHei" panose="020B0503020204020204" pitchFamily="34" charset="-122"/>
                <a:sym typeface="Calibri" panose="020F0502020204030204" pitchFamily="34" charset="0"/>
              </a:rPr>
              <a:t>Display</a:t>
            </a:r>
            <a:endParaRPr lang="en-US" altLang="zh-CN" sz="240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Microsoft YaHei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8" name="矩形 37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6560179" y="3824693"/>
            <a:ext cx="212652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tx1">
                    <a:lumMod val="95000"/>
                    <a:lumOff val="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tx1">
                  <a:lumMod val="95000"/>
                  <a:lumOff val="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9" name="文本框 38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>
            <a:spLocks noChangeArrowheads="1"/>
          </p:cNvSpPr>
          <p:nvPr/>
        </p:nvSpPr>
        <p:spPr bwMode="auto">
          <a:xfrm>
            <a:off x="6807779" y="3416827"/>
            <a:ext cx="1631171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Microsoft YaHei" panose="020B0503020204020204" pitchFamily="34" charset="-122"/>
                <a:sym typeface="Calibri" panose="020F0502020204030204" pitchFamily="34" charset="0"/>
              </a:rPr>
              <a:t>Display</a:t>
            </a:r>
            <a:endParaRPr lang="en-US" altLang="zh-CN" sz="240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Microsoft YaHei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5" name="文本框 14" descr="e7d195523061f1c09e9d68d7cf438b91ef959ecb14fc25d26BBA7F7DBC18E55DFF4014AF651F0BF2569D4B6C1DA7F1A4683A481403BD872FC687266AD13265C1DE7C373772FD8728ABDD69ADD03BFF5BE2862BC891DBB79E93EE4F712FE137491F2BAE94083BFD9E04AE03C75F5B006FFBE2A72818D9E8036551BE217D1CDE75DD1946A81C59FAA635D432FE3951E25CD63E638CD0F4A494"/>
          <p:cNvSpPr txBox="1"/>
          <p:nvPr/>
        </p:nvSpPr>
        <p:spPr>
          <a:xfrm>
            <a:off x="618214" y="2085843"/>
            <a:ext cx="18045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latin typeface="+mj-lt"/>
                <a:ea typeface="+mj-ea"/>
              </a:rPr>
              <a:t>30</a:t>
            </a:r>
            <a:r>
              <a:rPr lang="en-US" altLang="zh-CN" sz="2800">
                <a:solidFill>
                  <a:schemeClr val="bg1"/>
                </a:solidFill>
                <a:latin typeface="+mj-lt"/>
                <a:ea typeface="+mj-ea"/>
              </a:rPr>
              <a:t>%</a:t>
            </a:r>
            <a:endParaRPr lang="zh-CN" altLang="en-US" sz="4800">
              <a:solidFill>
                <a:schemeClr val="bg1"/>
              </a:solidFill>
              <a:latin typeface="+mj-lt"/>
              <a:ea typeface="+mj-ea"/>
            </a:endParaRPr>
          </a:p>
        </p:txBody>
      </p:sp>
      <p:sp>
        <p:nvSpPr>
          <p:cNvPr id="16" name="文本框 15" descr="e7d195523061f1c09e9d68d7cf438b91ef959ecb14fc25d26BBA7F7DBC18E55DFF4014AF651F0BF2569D4B6C1DA7F1A4683A481403BD872FC687266AD13265C1DE7C373772FD8728ABDD69ADD03BFF5BE2862BC891DBB79E93EE4F712FE137491F2BAE94083BFD9E04AE03C75F5B006FFBE2A72818D9E8036551BE217D1CDE75DD1946A81C59FAA635D432FE3951E25CD63E638CD0F4A494"/>
          <p:cNvSpPr txBox="1"/>
          <p:nvPr/>
        </p:nvSpPr>
        <p:spPr>
          <a:xfrm>
            <a:off x="6807779" y="2163292"/>
            <a:ext cx="18045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>
                <a:solidFill>
                  <a:schemeClr val="bg1"/>
                </a:solidFill>
                <a:latin typeface="+mj-lt"/>
                <a:ea typeface="+mj-ea"/>
              </a:rPr>
              <a:t>28</a:t>
            </a:r>
            <a:r>
              <a:rPr lang="en-US" altLang="zh-CN" sz="2800">
                <a:solidFill>
                  <a:schemeClr val="bg1"/>
                </a:solidFill>
                <a:latin typeface="+mj-lt"/>
                <a:ea typeface="+mj-ea"/>
              </a:rPr>
              <a:t>%</a:t>
            </a:r>
            <a:endParaRPr lang="zh-CN" altLang="en-US" sz="4800">
              <a:solidFill>
                <a:schemeClr val="bg1"/>
              </a:solidFill>
              <a:latin typeface="+mj-lt"/>
              <a:ea typeface="+mj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4129937" y="2347098"/>
            <a:ext cx="4955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Summarize Experience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51907" y="3075498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874552" y="1264748"/>
            <a:ext cx="12105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7200">
                <a:solidFill>
                  <a:srgbClr val="F7B801"/>
                </a:solidFill>
                <a:latin typeface="+mj-lt"/>
              </a:rPr>
              <a:t>03</a:t>
            </a:r>
            <a:endParaRPr lang="zh-CN" altLang="en-US" sz="7200">
              <a:solidFill>
                <a:srgbClr val="F7B80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95036" y="496086"/>
            <a:ext cx="2169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latin typeface="+mj-lt"/>
              </a:rPr>
              <a:t>SUMMARIZE </a:t>
            </a:r>
            <a:endParaRPr lang="en-US" altLang="zh-CN" sz="2400">
              <a:latin typeface="+mj-lt"/>
            </a:endParaRPr>
          </a:p>
          <a:p>
            <a:r>
              <a:rPr lang="en-US" altLang="zh-CN" sz="2400">
                <a:latin typeface="+mj-lt"/>
              </a:rPr>
              <a:t>EXPERIENCE</a:t>
            </a:r>
            <a:endParaRPr lang="en-US" altLang="zh-CN" sz="2400">
              <a:latin typeface="+mj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95036" y="1498791"/>
            <a:ext cx="4463802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294564" y="1412235"/>
            <a:ext cx="206489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293495" y="2899546"/>
            <a:ext cx="441820" cy="441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744543" y="2836849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</a:t>
            </a:r>
            <a:endParaRPr lang="en-US" altLang="zh-CN" sz="1600">
              <a:latin typeface="+mj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44543" y="3097618"/>
            <a:ext cx="324949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88425" y="3897331"/>
            <a:ext cx="441820" cy="441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739473" y="3834634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39473" y="4095403"/>
            <a:ext cx="324949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5" name="AutoShape 112"/>
          <p:cNvSpPr/>
          <p:nvPr/>
        </p:nvSpPr>
        <p:spPr bwMode="auto">
          <a:xfrm>
            <a:off x="376027" y="3985520"/>
            <a:ext cx="266617" cy="26544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12408" y="2964526"/>
            <a:ext cx="182604" cy="266184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7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94592" y="496086"/>
            <a:ext cx="8754843" cy="1924778"/>
          </a:xfrm>
          <a:prstGeom prst="rect">
            <a:avLst/>
          </a:prstGeom>
          <a:noFill/>
          <a:ln w="28575"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r="27170"/>
          <a:stretch>
            <a:fillRect/>
          </a:stretch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 rot="2700000" flipH="1">
            <a:off x="3292414" y="1489476"/>
            <a:ext cx="2554014" cy="2596055"/>
          </a:xfrm>
          <a:prstGeom prst="line">
            <a:avLst/>
          </a:prstGeom>
          <a:ln>
            <a:solidFill>
              <a:srgbClr val="3C3E4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3237186" y="1460938"/>
            <a:ext cx="2554014" cy="2596055"/>
          </a:xfrm>
          <a:prstGeom prst="line">
            <a:avLst/>
          </a:prstGeom>
          <a:ln>
            <a:solidFill>
              <a:srgbClr val="3C3E4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3237186" y="1460938"/>
            <a:ext cx="2554014" cy="2596055"/>
          </a:xfrm>
          <a:prstGeom prst="line">
            <a:avLst/>
          </a:prstGeom>
          <a:ln>
            <a:solidFill>
              <a:srgbClr val="3C3E4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62597" y="205676"/>
            <a:ext cx="3121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SUMMARIZE EXPERIENCE</a:t>
            </a:r>
            <a:endParaRPr lang="en-US" altLang="zh-CN">
              <a:latin typeface="+mj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3494689" y="1681654"/>
            <a:ext cx="2154621" cy="2154621"/>
          </a:xfrm>
          <a:prstGeom prst="ellipse">
            <a:avLst/>
          </a:prstGeom>
          <a:solidFill>
            <a:schemeClr val="bg1"/>
          </a:solidFill>
          <a:ln w="76200"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927173" y="1133621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2370860" y="2403304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2872645" y="3677982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5423401" y="3707504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5996802" y="2403303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398775" y="1133621"/>
            <a:ext cx="711319" cy="71131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395169" y="991210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630932" y="1215733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-248506" y="2249308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-12743" y="2473831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69785" y="3673751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05548" y="3898274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266197" y="992952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266197" y="1217475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754787" y="2249308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754787" y="2473831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6266197" y="3595882"/>
            <a:ext cx="2477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SUMMARIZE </a:t>
            </a:r>
            <a:endParaRPr lang="en-US" altLang="zh-CN" sz="1600">
              <a:latin typeface="+mj-lt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266197" y="3820405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grpSp>
        <p:nvGrpSpPr>
          <p:cNvPr id="27" name="Group 112"/>
          <p:cNvGrpSpPr/>
          <p:nvPr/>
        </p:nvGrpSpPr>
        <p:grpSpPr>
          <a:xfrm>
            <a:off x="5649310" y="3940047"/>
            <a:ext cx="270189" cy="253130"/>
            <a:chOff x="5368132" y="3540125"/>
            <a:chExt cx="465138" cy="43576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9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0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1" name="AutoShape 112"/>
          <p:cNvSpPr/>
          <p:nvPr/>
        </p:nvSpPr>
        <p:spPr bwMode="auto">
          <a:xfrm>
            <a:off x="6221802" y="2623995"/>
            <a:ext cx="270628" cy="26943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5661758" y="1354186"/>
            <a:ext cx="185352" cy="270189"/>
            <a:chOff x="2528974" y="2863357"/>
            <a:chExt cx="246811" cy="35977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3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5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6" name="Group 124"/>
          <p:cNvGrpSpPr/>
          <p:nvPr/>
        </p:nvGrpSpPr>
        <p:grpSpPr>
          <a:xfrm>
            <a:off x="3096697" y="3919986"/>
            <a:ext cx="270190" cy="227309"/>
            <a:chOff x="5368132" y="2625725"/>
            <a:chExt cx="465138" cy="39131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7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8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2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2582696" y="2631525"/>
            <a:ext cx="269728" cy="269728"/>
            <a:chOff x="3191434" y="2145028"/>
            <a:chExt cx="359165" cy="35916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8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9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0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3146247" y="1376607"/>
            <a:ext cx="269728" cy="269728"/>
            <a:chOff x="2473104" y="2145028"/>
            <a:chExt cx="359165" cy="35916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2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63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49505" y="1761641"/>
            <a:ext cx="2003518" cy="2003518"/>
          </a:xfrm>
          <a:prstGeom prst="ellipse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748597" y="1408386"/>
            <a:ext cx="6290300" cy="2238704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62597" y="205676"/>
            <a:ext cx="3121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SUMMARIZE EXPERIENCE</a:t>
            </a:r>
            <a:endParaRPr lang="en-US" altLang="zh-CN">
              <a:latin typeface="+mj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973"/>
          <a:stretch>
            <a:fillRect/>
          </a:stretch>
        </p:blipFill>
        <p:spPr>
          <a:xfrm>
            <a:off x="105102" y="1182413"/>
            <a:ext cx="4811161" cy="3673365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5034597" y="1631203"/>
            <a:ext cx="21691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latin typeface="+mj-lt"/>
              </a:rPr>
              <a:t>SUMMARIZE </a:t>
            </a:r>
            <a:endParaRPr lang="en-US" altLang="zh-CN" sz="2400">
              <a:latin typeface="+mj-lt"/>
            </a:endParaRPr>
          </a:p>
          <a:p>
            <a:r>
              <a:rPr lang="en-US" altLang="zh-CN" sz="2400">
                <a:latin typeface="+mj-lt"/>
              </a:rPr>
              <a:t>EXPERIENCE</a:t>
            </a:r>
            <a:endParaRPr lang="en-US" altLang="zh-CN" sz="2400">
              <a:latin typeface="+mj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034597" y="2633908"/>
            <a:ext cx="4004300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5134125" y="2547352"/>
            <a:ext cx="206489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5034597" y="3747001"/>
            <a:ext cx="40043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034597" y="4320601"/>
            <a:ext cx="40043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8120" y="1182413"/>
            <a:ext cx="1742099" cy="3673365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4950675" y="2347098"/>
            <a:ext cx="4134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WORK PROGRAM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51907" y="3075498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874552" y="1264748"/>
            <a:ext cx="12105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7200">
                <a:solidFill>
                  <a:srgbClr val="F7B801"/>
                </a:solidFill>
                <a:latin typeface="+mj-lt"/>
              </a:rPr>
              <a:t>04</a:t>
            </a:r>
            <a:endParaRPr lang="zh-CN" altLang="en-US" sz="7200">
              <a:solidFill>
                <a:srgbClr val="F7B80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462597" y="205676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WORK PROGRAM</a:t>
            </a:r>
            <a:endParaRPr lang="en-US" altLang="zh-CN">
              <a:latin typeface="+mj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Group 77"/>
          <p:cNvGrpSpPr/>
          <p:nvPr/>
        </p:nvGrpSpPr>
        <p:grpSpPr bwMode="auto">
          <a:xfrm>
            <a:off x="6566118" y="2414095"/>
            <a:ext cx="1155217" cy="1125396"/>
            <a:chOff x="695" y="892"/>
            <a:chExt cx="336" cy="338"/>
          </a:xfrm>
          <a:solidFill>
            <a:srgbClr val="3C3E40"/>
          </a:solidFill>
        </p:grpSpPr>
        <p:sp>
          <p:nvSpPr>
            <p:cNvPr id="16" name="Oval 79"/>
            <p:cNvSpPr>
              <a:spLocks noChangeArrowheads="1"/>
            </p:cNvSpPr>
            <p:nvPr/>
          </p:nvSpPr>
          <p:spPr bwMode="auto">
            <a:xfrm>
              <a:off x="718" y="912"/>
              <a:ext cx="294" cy="296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Oval 80"/>
            <p:cNvSpPr>
              <a:spLocks noChangeArrowheads="1"/>
            </p:cNvSpPr>
            <p:nvPr/>
          </p:nvSpPr>
          <p:spPr bwMode="auto">
            <a:xfrm>
              <a:off x="695" y="892"/>
              <a:ext cx="336" cy="338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8" name="Group 81"/>
          <p:cNvGrpSpPr/>
          <p:nvPr/>
        </p:nvGrpSpPr>
        <p:grpSpPr bwMode="auto">
          <a:xfrm>
            <a:off x="4827806" y="2414095"/>
            <a:ext cx="1155216" cy="1125396"/>
            <a:chOff x="695" y="892"/>
            <a:chExt cx="336" cy="338"/>
          </a:xfrm>
          <a:solidFill>
            <a:srgbClr val="F7B801"/>
          </a:solidFill>
        </p:grpSpPr>
        <p:sp>
          <p:nvSpPr>
            <p:cNvPr id="22" name="Oval 83"/>
            <p:cNvSpPr>
              <a:spLocks noChangeArrowheads="1"/>
            </p:cNvSpPr>
            <p:nvPr/>
          </p:nvSpPr>
          <p:spPr bwMode="auto">
            <a:xfrm>
              <a:off x="718" y="912"/>
              <a:ext cx="294" cy="296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Oval 84"/>
            <p:cNvSpPr>
              <a:spLocks noChangeArrowheads="1"/>
            </p:cNvSpPr>
            <p:nvPr/>
          </p:nvSpPr>
          <p:spPr bwMode="auto">
            <a:xfrm>
              <a:off x="695" y="892"/>
              <a:ext cx="336" cy="338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6" name="Group 73"/>
          <p:cNvGrpSpPr/>
          <p:nvPr/>
        </p:nvGrpSpPr>
        <p:grpSpPr bwMode="auto">
          <a:xfrm>
            <a:off x="3100606" y="2414095"/>
            <a:ext cx="1155216" cy="1125396"/>
            <a:chOff x="695" y="892"/>
            <a:chExt cx="336" cy="338"/>
          </a:xfrm>
          <a:solidFill>
            <a:srgbClr val="3C3E40"/>
          </a:solidFill>
        </p:grpSpPr>
        <p:sp>
          <p:nvSpPr>
            <p:cNvPr id="31" name="Oval 75"/>
            <p:cNvSpPr>
              <a:spLocks noChangeArrowheads="1"/>
            </p:cNvSpPr>
            <p:nvPr/>
          </p:nvSpPr>
          <p:spPr bwMode="auto">
            <a:xfrm>
              <a:off x="718" y="912"/>
              <a:ext cx="294" cy="296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Oval 76"/>
            <p:cNvSpPr>
              <a:spLocks noChangeArrowheads="1"/>
            </p:cNvSpPr>
            <p:nvPr/>
          </p:nvSpPr>
          <p:spPr bwMode="auto">
            <a:xfrm>
              <a:off x="695" y="892"/>
              <a:ext cx="336" cy="338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3" name="Group 69"/>
          <p:cNvGrpSpPr/>
          <p:nvPr/>
        </p:nvGrpSpPr>
        <p:grpSpPr bwMode="auto">
          <a:xfrm>
            <a:off x="1371818" y="2414095"/>
            <a:ext cx="1155217" cy="1125396"/>
            <a:chOff x="695" y="892"/>
            <a:chExt cx="336" cy="338"/>
          </a:xfrm>
          <a:solidFill>
            <a:srgbClr val="F7B801"/>
          </a:solidFill>
        </p:grpSpPr>
        <p:sp>
          <p:nvSpPr>
            <p:cNvPr id="39" name="Oval 71"/>
            <p:cNvSpPr>
              <a:spLocks noChangeArrowheads="1"/>
            </p:cNvSpPr>
            <p:nvPr/>
          </p:nvSpPr>
          <p:spPr bwMode="auto">
            <a:xfrm>
              <a:off x="718" y="912"/>
              <a:ext cx="294" cy="296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Oval 72"/>
            <p:cNvSpPr>
              <a:spLocks noChangeArrowheads="1"/>
            </p:cNvSpPr>
            <p:nvPr/>
          </p:nvSpPr>
          <p:spPr bwMode="auto">
            <a:xfrm>
              <a:off x="695" y="892"/>
              <a:ext cx="336" cy="338"/>
            </a:xfrm>
            <a:prstGeom prst="ellipse">
              <a:avLst/>
            </a:prstGeom>
            <a:grpFill/>
            <a:ln w="6350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7C4C4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1" name="Freeform 43"/>
          <p:cNvSpPr/>
          <p:nvPr/>
        </p:nvSpPr>
        <p:spPr bwMode="auto">
          <a:xfrm>
            <a:off x="1035269" y="2963370"/>
            <a:ext cx="1824038" cy="915988"/>
          </a:xfrm>
          <a:custGeom>
            <a:avLst/>
            <a:gdLst>
              <a:gd name="T0" fmla="*/ 342 w 683"/>
              <a:gd name="T1" fmla="*/ 305 h 342"/>
              <a:gd name="T2" fmla="*/ 37 w 683"/>
              <a:gd name="T3" fmla="*/ 0 h 342"/>
              <a:gd name="T4" fmla="*/ 0 w 683"/>
              <a:gd name="T5" fmla="*/ 0 h 342"/>
              <a:gd name="T6" fmla="*/ 342 w 683"/>
              <a:gd name="T7" fmla="*/ 342 h 342"/>
              <a:gd name="T8" fmla="*/ 683 w 683"/>
              <a:gd name="T9" fmla="*/ 0 h 342"/>
              <a:gd name="T10" fmla="*/ 646 w 683"/>
              <a:gd name="T11" fmla="*/ 0 h 342"/>
              <a:gd name="T12" fmla="*/ 342 w 683"/>
              <a:gd name="T13" fmla="*/ 305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3" h="342">
                <a:moveTo>
                  <a:pt x="342" y="305"/>
                </a:moveTo>
                <a:cubicBezTo>
                  <a:pt x="173" y="305"/>
                  <a:pt x="37" y="169"/>
                  <a:pt x="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9"/>
                  <a:pt x="153" y="342"/>
                  <a:pt x="342" y="342"/>
                </a:cubicBezTo>
                <a:cubicBezTo>
                  <a:pt x="530" y="342"/>
                  <a:pt x="683" y="189"/>
                  <a:pt x="683" y="0"/>
                </a:cubicBezTo>
                <a:cubicBezTo>
                  <a:pt x="646" y="0"/>
                  <a:pt x="646" y="0"/>
                  <a:pt x="646" y="0"/>
                </a:cubicBezTo>
                <a:cubicBezTo>
                  <a:pt x="646" y="169"/>
                  <a:pt x="510" y="305"/>
                  <a:pt x="342" y="30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" name="Line 44"/>
          <p:cNvSpPr>
            <a:spLocks noChangeShapeType="1"/>
          </p:cNvSpPr>
          <p:nvPr/>
        </p:nvSpPr>
        <p:spPr bwMode="auto">
          <a:xfrm flipV="1">
            <a:off x="1949669" y="2095008"/>
            <a:ext cx="0" cy="317500"/>
          </a:xfrm>
          <a:prstGeom prst="line">
            <a:avLst/>
          </a:prstGeom>
          <a:noFill/>
          <a:ln w="6350">
            <a:solidFill>
              <a:srgbClr val="3C3E40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3" name="Freeform 47"/>
          <p:cNvSpPr/>
          <p:nvPr/>
        </p:nvSpPr>
        <p:spPr bwMode="auto">
          <a:xfrm>
            <a:off x="2760882" y="2048970"/>
            <a:ext cx="1827212" cy="914400"/>
          </a:xfrm>
          <a:custGeom>
            <a:avLst/>
            <a:gdLst>
              <a:gd name="T0" fmla="*/ 342 w 684"/>
              <a:gd name="T1" fmla="*/ 37 h 341"/>
              <a:gd name="T2" fmla="*/ 647 w 684"/>
              <a:gd name="T3" fmla="*/ 341 h 341"/>
              <a:gd name="T4" fmla="*/ 684 w 684"/>
              <a:gd name="T5" fmla="*/ 341 h 341"/>
              <a:gd name="T6" fmla="*/ 342 w 684"/>
              <a:gd name="T7" fmla="*/ 0 h 341"/>
              <a:gd name="T8" fmla="*/ 0 w 684"/>
              <a:gd name="T9" fmla="*/ 341 h 341"/>
              <a:gd name="T10" fmla="*/ 37 w 684"/>
              <a:gd name="T11" fmla="*/ 341 h 341"/>
              <a:gd name="T12" fmla="*/ 342 w 684"/>
              <a:gd name="T13" fmla="*/ 37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4" h="341">
                <a:moveTo>
                  <a:pt x="342" y="37"/>
                </a:moveTo>
                <a:cubicBezTo>
                  <a:pt x="511" y="37"/>
                  <a:pt x="647" y="173"/>
                  <a:pt x="647" y="341"/>
                </a:cubicBezTo>
                <a:cubicBezTo>
                  <a:pt x="684" y="341"/>
                  <a:pt x="684" y="341"/>
                  <a:pt x="684" y="341"/>
                </a:cubicBezTo>
                <a:cubicBezTo>
                  <a:pt x="684" y="153"/>
                  <a:pt x="531" y="0"/>
                  <a:pt x="342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37" y="341"/>
                  <a:pt x="37" y="341"/>
                  <a:pt x="37" y="341"/>
                </a:cubicBezTo>
                <a:cubicBezTo>
                  <a:pt x="37" y="173"/>
                  <a:pt x="174" y="37"/>
                  <a:pt x="342" y="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" name="Freeform 51"/>
          <p:cNvSpPr/>
          <p:nvPr/>
        </p:nvSpPr>
        <p:spPr bwMode="auto">
          <a:xfrm>
            <a:off x="4488082" y="2963370"/>
            <a:ext cx="1827212" cy="915988"/>
          </a:xfrm>
          <a:custGeom>
            <a:avLst/>
            <a:gdLst>
              <a:gd name="T0" fmla="*/ 342 w 684"/>
              <a:gd name="T1" fmla="*/ 305 h 342"/>
              <a:gd name="T2" fmla="*/ 37 w 684"/>
              <a:gd name="T3" fmla="*/ 0 h 342"/>
              <a:gd name="T4" fmla="*/ 0 w 684"/>
              <a:gd name="T5" fmla="*/ 0 h 342"/>
              <a:gd name="T6" fmla="*/ 342 w 684"/>
              <a:gd name="T7" fmla="*/ 342 h 342"/>
              <a:gd name="T8" fmla="*/ 684 w 684"/>
              <a:gd name="T9" fmla="*/ 0 h 342"/>
              <a:gd name="T10" fmla="*/ 647 w 684"/>
              <a:gd name="T11" fmla="*/ 0 h 342"/>
              <a:gd name="T12" fmla="*/ 342 w 684"/>
              <a:gd name="T13" fmla="*/ 305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4" h="342">
                <a:moveTo>
                  <a:pt x="342" y="305"/>
                </a:moveTo>
                <a:cubicBezTo>
                  <a:pt x="174" y="305"/>
                  <a:pt x="37" y="169"/>
                  <a:pt x="3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89"/>
                  <a:pt x="153" y="342"/>
                  <a:pt x="342" y="342"/>
                </a:cubicBezTo>
                <a:cubicBezTo>
                  <a:pt x="531" y="342"/>
                  <a:pt x="684" y="189"/>
                  <a:pt x="684" y="0"/>
                </a:cubicBezTo>
                <a:cubicBezTo>
                  <a:pt x="647" y="0"/>
                  <a:pt x="647" y="0"/>
                  <a:pt x="647" y="0"/>
                </a:cubicBezTo>
                <a:cubicBezTo>
                  <a:pt x="647" y="169"/>
                  <a:pt x="510" y="305"/>
                  <a:pt x="342" y="30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5" name="Freeform 55"/>
          <p:cNvSpPr/>
          <p:nvPr/>
        </p:nvSpPr>
        <p:spPr bwMode="auto">
          <a:xfrm>
            <a:off x="6216869" y="2048970"/>
            <a:ext cx="1824038" cy="914400"/>
          </a:xfrm>
          <a:custGeom>
            <a:avLst/>
            <a:gdLst>
              <a:gd name="T0" fmla="*/ 341 w 683"/>
              <a:gd name="T1" fmla="*/ 37 h 341"/>
              <a:gd name="T2" fmla="*/ 646 w 683"/>
              <a:gd name="T3" fmla="*/ 341 h 341"/>
              <a:gd name="T4" fmla="*/ 683 w 683"/>
              <a:gd name="T5" fmla="*/ 341 h 341"/>
              <a:gd name="T6" fmla="*/ 341 w 683"/>
              <a:gd name="T7" fmla="*/ 0 h 341"/>
              <a:gd name="T8" fmla="*/ 0 w 683"/>
              <a:gd name="T9" fmla="*/ 341 h 341"/>
              <a:gd name="T10" fmla="*/ 37 w 683"/>
              <a:gd name="T11" fmla="*/ 341 h 341"/>
              <a:gd name="T12" fmla="*/ 341 w 683"/>
              <a:gd name="T13" fmla="*/ 37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3" h="341">
                <a:moveTo>
                  <a:pt x="341" y="37"/>
                </a:moveTo>
                <a:cubicBezTo>
                  <a:pt x="510" y="37"/>
                  <a:pt x="646" y="173"/>
                  <a:pt x="646" y="341"/>
                </a:cubicBezTo>
                <a:cubicBezTo>
                  <a:pt x="683" y="341"/>
                  <a:pt x="683" y="341"/>
                  <a:pt x="683" y="341"/>
                </a:cubicBezTo>
                <a:cubicBezTo>
                  <a:pt x="683" y="153"/>
                  <a:pt x="530" y="0"/>
                  <a:pt x="341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37" y="341"/>
                  <a:pt x="37" y="341"/>
                  <a:pt x="37" y="341"/>
                </a:cubicBezTo>
                <a:cubicBezTo>
                  <a:pt x="37" y="173"/>
                  <a:pt x="173" y="37"/>
                  <a:pt x="341" y="3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Line 85"/>
          <p:cNvSpPr>
            <a:spLocks noChangeShapeType="1"/>
          </p:cNvSpPr>
          <p:nvPr/>
        </p:nvSpPr>
        <p:spPr bwMode="auto">
          <a:xfrm flipV="1">
            <a:off x="5415182" y="2095008"/>
            <a:ext cx="0" cy="317500"/>
          </a:xfrm>
          <a:prstGeom prst="line">
            <a:avLst/>
          </a:prstGeom>
          <a:noFill/>
          <a:ln w="6350">
            <a:solidFill>
              <a:srgbClr val="3C3E40"/>
            </a:solidFill>
            <a:round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5" name="Line 86"/>
          <p:cNvSpPr>
            <a:spLocks noChangeShapeType="1"/>
          </p:cNvSpPr>
          <p:nvPr/>
        </p:nvSpPr>
        <p:spPr bwMode="auto">
          <a:xfrm flipV="1">
            <a:off x="3678457" y="3541220"/>
            <a:ext cx="0" cy="317500"/>
          </a:xfrm>
          <a:prstGeom prst="line">
            <a:avLst/>
          </a:prstGeom>
          <a:noFill/>
          <a:ln w="6350">
            <a:solidFill>
              <a:srgbClr val="3C3E40"/>
            </a:solidFill>
            <a:round/>
            <a:headEnd type="oval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6" name="Line 87"/>
          <p:cNvSpPr>
            <a:spLocks noChangeShapeType="1"/>
          </p:cNvSpPr>
          <p:nvPr/>
        </p:nvSpPr>
        <p:spPr bwMode="auto">
          <a:xfrm flipV="1">
            <a:off x="7143969" y="3541220"/>
            <a:ext cx="0" cy="317500"/>
          </a:xfrm>
          <a:prstGeom prst="line">
            <a:avLst/>
          </a:prstGeom>
          <a:noFill/>
          <a:ln w="6350">
            <a:solidFill>
              <a:srgbClr val="3C3E40"/>
            </a:solidFill>
            <a:round/>
            <a:headEnd type="oval" w="med" len="med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979691" y="900848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828811" y="1207334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2677915" y="3895827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527035" y="4202313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4341377" y="900848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4190497" y="1207334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173992" y="3898859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6023112" y="4205345"/>
            <a:ext cx="224171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4" name="AutoShape 59"/>
          <p:cNvSpPr/>
          <p:nvPr/>
        </p:nvSpPr>
        <p:spPr bwMode="auto">
          <a:xfrm>
            <a:off x="6944737" y="2809577"/>
            <a:ext cx="360362" cy="35877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35" name="Group 124"/>
          <p:cNvGrpSpPr/>
          <p:nvPr/>
        </p:nvGrpSpPr>
        <p:grpSpPr>
          <a:xfrm>
            <a:off x="5232400" y="2837624"/>
            <a:ext cx="359779" cy="302680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36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7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8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494112" y="2809382"/>
            <a:ext cx="359165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47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8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49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737444" y="2809382"/>
            <a:ext cx="359165" cy="3591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51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52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4572000" y="0"/>
            <a:ext cx="3857625" cy="5143500"/>
          </a:xfrm>
          <a:prstGeom prst="rect">
            <a:avLst/>
          </a:prstGeom>
        </p:spPr>
      </p:pic>
      <p:sp>
        <p:nvSpPr>
          <p:cNvPr id="20" name="椭圆 19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3926940" y="1963203"/>
            <a:ext cx="1290120" cy="12901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AutoShape 59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 bwMode="auto">
          <a:xfrm>
            <a:off x="4174870" y="2225883"/>
            <a:ext cx="694794" cy="691734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82338" y="1406528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06056" y="1745082"/>
            <a:ext cx="3132411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62597" y="205676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WORK PROGRAM</a:t>
            </a:r>
            <a:endParaRPr lang="en-US" altLang="zh-CN">
              <a:latin typeface="+mj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882338" y="2756697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906056" y="3095251"/>
            <a:ext cx="3132411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58620" y="4047259"/>
            <a:ext cx="19399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882338" y="4385813"/>
            <a:ext cx="3132411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grpSp>
        <p:nvGrpSpPr>
          <p:cNvPr id="15" name="Group 124"/>
          <p:cNvGrpSpPr/>
          <p:nvPr/>
        </p:nvGrpSpPr>
        <p:grpSpPr>
          <a:xfrm>
            <a:off x="356201" y="4047259"/>
            <a:ext cx="359779" cy="302680"/>
            <a:chOff x="5368132" y="2625725"/>
            <a:chExt cx="465138" cy="39131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7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95662" y="2768808"/>
            <a:ext cx="359165" cy="359165"/>
            <a:chOff x="3191434" y="2145028"/>
            <a:chExt cx="359165" cy="35916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2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3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6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95663" y="1453608"/>
            <a:ext cx="359165" cy="359165"/>
            <a:chOff x="2473104" y="2145028"/>
            <a:chExt cx="359165" cy="359165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1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79" b="46971"/>
          <a:stretch>
            <a:fillRect/>
          </a:stretch>
        </p:blipFill>
        <p:spPr>
          <a:xfrm>
            <a:off x="0" y="-1"/>
            <a:ext cx="9144000" cy="2697481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462597" y="205676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+mj-lt"/>
              </a:rPr>
              <a:t>WORK PROGRAM</a:t>
            </a:r>
            <a:endParaRPr lang="en-US" altLang="zh-CN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462597" y="3026977"/>
            <a:ext cx="17748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latin typeface="+mj-lt"/>
              </a:rPr>
              <a:t>WORK</a:t>
            </a:r>
            <a:endParaRPr lang="en-US" altLang="zh-CN" sz="2400">
              <a:latin typeface="+mj-lt"/>
            </a:endParaRPr>
          </a:p>
          <a:p>
            <a:r>
              <a:rPr lang="en-US" altLang="zh-CN" sz="2400">
                <a:latin typeface="+mj-lt"/>
              </a:rPr>
              <a:t>PROGRAM</a:t>
            </a:r>
            <a:endParaRPr lang="en-US" altLang="zh-CN" sz="2400">
              <a:latin typeface="+mj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62597" y="4029682"/>
            <a:ext cx="4004300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562125" y="3943126"/>
            <a:ext cx="206489" cy="0"/>
          </a:xfrm>
          <a:prstGeom prst="line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4886404" y="3295351"/>
            <a:ext cx="441820" cy="441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5337452" y="3232654"/>
            <a:ext cx="20096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337452" y="3493423"/>
            <a:ext cx="324949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881334" y="4293136"/>
            <a:ext cx="441820" cy="4418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5332382" y="4230439"/>
            <a:ext cx="2163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+mj-lt"/>
              </a:rPr>
              <a:t>WORK PROGRAM</a:t>
            </a:r>
            <a:endParaRPr lang="en-US" altLang="zh-CN" sz="1600">
              <a:latin typeface="+mj-lt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5332382" y="4491208"/>
            <a:ext cx="324949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73" name="AutoShape 112"/>
          <p:cNvSpPr/>
          <p:nvPr/>
        </p:nvSpPr>
        <p:spPr bwMode="auto">
          <a:xfrm>
            <a:off x="4968936" y="4381325"/>
            <a:ext cx="266617" cy="26544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5005317" y="3360331"/>
            <a:ext cx="182604" cy="266184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7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7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5238073" y="2114760"/>
            <a:ext cx="3526155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altLang="en-US" sz="2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Спасибо за внимание</a:t>
            </a:r>
            <a:endParaRPr lang="ru-RU" altLang="en-US" sz="2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1201210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4" name="椭圆 3"/>
          <p:cNvSpPr/>
          <p:nvPr/>
        </p:nvSpPr>
        <p:spPr>
          <a:xfrm>
            <a:off x="-1809977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1809977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1969142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779718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3862540" y="1"/>
            <a:ext cx="590749" cy="423680"/>
            <a:chOff x="4470420" y="-7951"/>
            <a:chExt cx="1122770" cy="805240"/>
          </a:xfrm>
          <a:solidFill>
            <a:schemeClr val="accent1"/>
          </a:solidFill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3198078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353832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5810567" y="680515"/>
            <a:ext cx="8108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altLang="en-US" sz="1800" b="1">
                <a:solidFill>
                  <a:srgbClr val="3C3E40"/>
                </a:solidFill>
                <a:latin typeface="+mj-ea"/>
                <a:ea typeface="+mj-ea"/>
                <a:sym typeface="+mn-lt"/>
              </a:rPr>
              <a:t>Цель</a:t>
            </a:r>
            <a:r>
              <a:rPr lang="ru-RU" altLang="en-US" sz="1800">
                <a:solidFill>
                  <a:srgbClr val="3C3E40"/>
                </a:solidFill>
                <a:latin typeface="+mj-ea"/>
                <a:ea typeface="+mj-ea"/>
                <a:sym typeface="+mn-lt"/>
              </a:rPr>
              <a:t>:</a:t>
            </a:r>
            <a:endParaRPr lang="ru-RU" altLang="en-US" sz="1800">
              <a:solidFill>
                <a:srgbClr val="3C3E4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810567" y="1812381"/>
            <a:ext cx="106934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ru-RU" altLang="ru-RU" b="1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Задачи:</a:t>
            </a:r>
            <a:endParaRPr lang="zh-CN" altLang="en-US" sz="1800">
              <a:solidFill>
                <a:srgbClr val="3C3E40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4818380" y="2210435"/>
            <a:ext cx="40925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/>
              <a:t>C</a:t>
            </a:r>
            <a:r>
              <a:rPr lang="ru-RU" altLang="en-US"/>
              <a:t>оздание простого и удобного для пользователя интерфейса. </a:t>
            </a:r>
            <a:endParaRPr lang="ru-RU" altLang="en-US"/>
          </a:p>
          <a:p>
            <a:r>
              <a:rPr lang="ru-RU" altLang="en-US"/>
              <a:t>Добавление возможности регистрации. Добавление возможности просматривать чужие товары, а так же выкладывать свои.</a:t>
            </a:r>
            <a:endParaRPr lang="ru-RU" alt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4916170" y="974725"/>
            <a:ext cx="3048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Создание интернет магазина list market.</a:t>
            </a:r>
            <a:endParaRPr lang="ru-RU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201590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115444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-34979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304784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238338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216852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0305" y="804545"/>
            <a:ext cx="4079240" cy="1767205"/>
          </a:xfrm>
          <a:prstGeom prst="rect">
            <a:avLst/>
          </a:prstGeom>
        </p:spPr>
      </p:pic>
      <p:sp>
        <p:nvSpPr>
          <p:cNvPr id="9" name="Текстовое поле 8"/>
          <p:cNvSpPr txBox="1"/>
          <p:nvPr/>
        </p:nvSpPr>
        <p:spPr>
          <a:xfrm>
            <a:off x="4208780" y="358775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Главное меню</a:t>
            </a:r>
            <a:endParaRPr lang="ru-RU" altLang="en-US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3343275" y="2649220"/>
            <a:ext cx="5090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Главное меню зарегистрированного пользователя</a:t>
            </a:r>
            <a:endParaRPr lang="ru-RU" altLang="en-US"/>
          </a:p>
        </p:txBody>
      </p:sp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935" y="3017520"/>
            <a:ext cx="4118610" cy="20294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2597" y="205676"/>
            <a:ext cx="13862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altLang="en-US">
                <a:latin typeface="+mj-lt"/>
              </a:rPr>
              <a:t>Интерфейс</a:t>
            </a:r>
            <a:endParaRPr lang="ru-RU" altLang="en-US">
              <a:latin typeface="+mj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169" y="1386397"/>
            <a:ext cx="791827" cy="30510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8705" y="967105"/>
            <a:ext cx="1918335" cy="3399790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325" y="1024890"/>
            <a:ext cx="2043430" cy="2827655"/>
          </a:xfrm>
          <a:prstGeom prst="rect">
            <a:avLst/>
          </a:prstGeom>
        </p:spPr>
      </p:pic>
      <p:sp>
        <p:nvSpPr>
          <p:cNvPr id="11" name="Текстовое поле 10"/>
          <p:cNvSpPr txBox="1"/>
          <p:nvPr/>
        </p:nvSpPr>
        <p:spPr>
          <a:xfrm>
            <a:off x="3247390" y="1720215"/>
            <a:ext cx="16332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1600"/>
              <a:t>Регистрация и авторизация потзователя</a:t>
            </a:r>
            <a:endParaRPr lang="ru-RU" altLang="en-US" sz="1600"/>
          </a:p>
        </p:txBody>
      </p:sp>
      <p:sp>
        <p:nvSpPr>
          <p:cNvPr id="12" name="矩形 1"/>
          <p:cNvSpPr/>
          <p:nvPr/>
        </p:nvSpPr>
        <p:spPr>
          <a:xfrm>
            <a:off x="874776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8"/>
          <p:cNvSpPr/>
          <p:nvPr/>
        </p:nvSpPr>
        <p:spPr>
          <a:xfrm>
            <a:off x="8351986" y="1513397"/>
            <a:ext cx="791827" cy="30510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2597" y="205676"/>
            <a:ext cx="252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SUMMARY OF WORK</a:t>
            </a:r>
            <a:endParaRPr lang="en-US" altLang="zh-CN"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0" y="1160487"/>
            <a:ext cx="9144000" cy="3648456"/>
            <a:chOff x="0" y="1296362"/>
            <a:chExt cx="8039581" cy="3207793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296364"/>
              <a:ext cx="4692570" cy="3207791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4791918" y="1296363"/>
              <a:ext cx="1562583" cy="156258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6476998" y="2941571"/>
              <a:ext cx="1562583" cy="156258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4791918" y="2941572"/>
              <a:ext cx="1562583" cy="1562583"/>
            </a:xfrm>
            <a:prstGeom prst="rect">
              <a:avLst/>
            </a:prstGeom>
            <a:solidFill>
              <a:srgbClr val="3C3E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6476998" y="1296362"/>
              <a:ext cx="1562583" cy="1562583"/>
            </a:xfrm>
            <a:prstGeom prst="rect">
              <a:avLst/>
            </a:prstGeom>
            <a:solidFill>
              <a:srgbClr val="3C3E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5609192" y="1440125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solidFill>
                  <a:srgbClr val="3C3E40"/>
                </a:solidFill>
                <a:latin typeface="+mj-lt"/>
              </a:rPr>
              <a:t>SUMMARY </a:t>
            </a:r>
            <a:endParaRPr lang="en-US" altLang="zh-CN" sz="1600">
              <a:solidFill>
                <a:srgbClr val="3C3E40"/>
              </a:solidFill>
              <a:latin typeface="+mj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520568" y="1778679"/>
            <a:ext cx="166282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rgbClr val="3C3E40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rgbClr val="3C3E40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498205" y="1440125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+mj-lt"/>
              </a:rPr>
              <a:t>SUMMARY </a:t>
            </a:r>
            <a:endParaRPr lang="en-US" altLang="zh-CN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409581" y="1778679"/>
            <a:ext cx="166282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609192" y="3290344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+mj-lt"/>
              </a:rPr>
              <a:t>SUMMARY </a:t>
            </a:r>
            <a:endParaRPr lang="en-US" altLang="zh-CN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520568" y="3628898"/>
            <a:ext cx="166282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7498205" y="3290344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bg1"/>
                </a:solidFill>
                <a:latin typeface="+mj-lt"/>
              </a:rPr>
              <a:t>SUMMARY </a:t>
            </a:r>
            <a:endParaRPr lang="en-US" altLang="zh-CN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7409581" y="3628898"/>
            <a:ext cx="166282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/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/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46" b="10776"/>
          <a:stretch>
            <a:fillRect/>
          </a:stretch>
        </p:blipFill>
        <p:spPr>
          <a:xfrm>
            <a:off x="-2" y="1347691"/>
            <a:ext cx="9144000" cy="258770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2597" y="205676"/>
            <a:ext cx="252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SUMMARY OF WORK</a:t>
            </a:r>
            <a:endParaRPr lang="en-US" altLang="zh-CN"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0" y="1347691"/>
            <a:ext cx="9144000" cy="25877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986906" y="2571750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SUMMARY </a:t>
            </a:r>
            <a:endParaRPr lang="en-US" altLang="zh-CN" sz="1600">
              <a:latin typeface="+mj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54163" y="2799081"/>
            <a:ext cx="213999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851244" y="2571750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SUMMARY </a:t>
            </a:r>
            <a:endParaRPr lang="en-US" altLang="zh-CN" sz="1600">
              <a:latin typeface="+mj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518501" y="2799081"/>
            <a:ext cx="213999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71885" y="2571750"/>
            <a:ext cx="1485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>
                <a:latin typeface="+mj-lt"/>
              </a:rPr>
              <a:t>SUMMARY </a:t>
            </a:r>
            <a:endParaRPr lang="en-US" altLang="zh-CN" sz="1600">
              <a:latin typeface="+mj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339142" y="2799081"/>
            <a:ext cx="2139993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336431" y="1735553"/>
            <a:ext cx="742462" cy="742462"/>
          </a:xfrm>
          <a:prstGeom prst="ellipse">
            <a:avLst/>
          </a:prstGeom>
          <a:noFill/>
          <a:ln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4200769" y="1735553"/>
            <a:ext cx="742462" cy="742462"/>
          </a:xfrm>
          <a:prstGeom prst="ellipse">
            <a:avLst/>
          </a:prstGeom>
          <a:noFill/>
          <a:ln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7021410" y="1735553"/>
            <a:ext cx="742462" cy="742462"/>
          </a:xfrm>
          <a:prstGeom prst="ellipse">
            <a:avLst/>
          </a:prstGeom>
          <a:noFill/>
          <a:ln>
            <a:solidFill>
              <a:srgbClr val="3C3E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Group 124"/>
          <p:cNvGrpSpPr/>
          <p:nvPr/>
        </p:nvGrpSpPr>
        <p:grpSpPr>
          <a:xfrm>
            <a:off x="7237554" y="1976311"/>
            <a:ext cx="310172" cy="260946"/>
            <a:chOff x="5368132" y="2625725"/>
            <a:chExt cx="465138" cy="391319"/>
          </a:xfrm>
          <a:solidFill>
            <a:srgbClr val="3C3E40"/>
          </a:solidFill>
        </p:grpSpPr>
        <p:sp>
          <p:nvSpPr>
            <p:cNvPr id="27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8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9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417178" y="1951963"/>
            <a:ext cx="309643" cy="309643"/>
            <a:chOff x="3191434" y="2145028"/>
            <a:chExt cx="359165" cy="359165"/>
          </a:xfrm>
          <a:solidFill>
            <a:srgbClr val="3C3E40"/>
          </a:solidFill>
        </p:grpSpPr>
        <p:sp>
          <p:nvSpPr>
            <p:cNvPr id="31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3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 flipH="1">
            <a:off x="1552839" y="1951963"/>
            <a:ext cx="309643" cy="309643"/>
            <a:chOff x="2473104" y="2145028"/>
            <a:chExt cx="359165" cy="359165"/>
          </a:xfrm>
          <a:solidFill>
            <a:srgbClr val="3C3E40"/>
          </a:solidFill>
        </p:grpSpPr>
        <p:sp>
          <p:nvSpPr>
            <p:cNvPr id="35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36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1474003" y="4176150"/>
            <a:ext cx="6195991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09"/>
          <a:stretch>
            <a:fillRect/>
          </a:stretch>
        </p:blipFill>
        <p:spPr>
          <a:xfrm>
            <a:off x="-32167" y="0"/>
            <a:ext cx="5686732" cy="5143500"/>
          </a:xfrm>
          <a:custGeom>
            <a:avLst/>
            <a:gdLst>
              <a:gd name="connsiteX0" fmla="*/ 0 w 5686732"/>
              <a:gd name="connsiteY0" fmla="*/ 0 h 5143500"/>
              <a:gd name="connsiteX1" fmla="*/ 5686732 w 5686732"/>
              <a:gd name="connsiteY1" fmla="*/ 0 h 5143500"/>
              <a:gd name="connsiteX2" fmla="*/ 2256738 w 5686732"/>
              <a:gd name="connsiteY2" fmla="*/ 5143500 h 5143500"/>
              <a:gd name="connsiteX3" fmla="*/ 0 w 5686732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6732" h="5143500">
                <a:moveTo>
                  <a:pt x="0" y="0"/>
                </a:moveTo>
                <a:lnTo>
                  <a:pt x="5686732" y="0"/>
                </a:lnTo>
                <a:lnTo>
                  <a:pt x="2256738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7" name="文本框 6"/>
          <p:cNvSpPr txBox="1"/>
          <p:nvPr/>
        </p:nvSpPr>
        <p:spPr>
          <a:xfrm>
            <a:off x="4617250" y="2347098"/>
            <a:ext cx="44678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Performance Display</a:t>
            </a:r>
            <a:endParaRPr lang="en-US" altLang="zh-CN" sz="360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51907" y="3075498"/>
            <a:ext cx="4572000" cy="48635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90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Cum sociis natoque penatibus et magnis dis parturient montes, nascetur ridiculus mus. </a:t>
            </a:r>
            <a:endParaRPr lang="en-US" altLang="zh-CN" sz="90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640934" y="945931"/>
            <a:ext cx="546538" cy="546538"/>
          </a:xfrm>
          <a:prstGeom prst="ellipse">
            <a:avLst/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-640934" y="1755228"/>
            <a:ext cx="546538" cy="546538"/>
          </a:xfrm>
          <a:prstGeom prst="ellipse">
            <a:avLst/>
          </a:prstGeom>
          <a:solidFill>
            <a:srgbClr val="F7B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平行四边形 28"/>
          <p:cNvSpPr/>
          <p:nvPr/>
        </p:nvSpPr>
        <p:spPr>
          <a:xfrm>
            <a:off x="3138185" y="0"/>
            <a:ext cx="2966508" cy="3615559"/>
          </a:xfrm>
          <a:prstGeom prst="parallelogram">
            <a:avLst>
              <a:gd name="adj" fmla="val 83493"/>
            </a:avLst>
          </a:prstGeom>
          <a:solidFill>
            <a:srgbClr val="3C3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平行四边形 29"/>
          <p:cNvSpPr/>
          <p:nvPr/>
        </p:nvSpPr>
        <p:spPr>
          <a:xfrm>
            <a:off x="1948761" y="2606104"/>
            <a:ext cx="2081893" cy="2537396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5031583" y="1"/>
            <a:ext cx="590749" cy="423680"/>
            <a:chOff x="4470420" y="-7951"/>
            <a:chExt cx="1122770" cy="805240"/>
          </a:xfrm>
        </p:grpSpPr>
        <p:sp>
          <p:nvSpPr>
            <p:cNvPr id="32" name="直角三角形 31"/>
            <p:cNvSpPr/>
            <p:nvPr/>
          </p:nvSpPr>
          <p:spPr>
            <a:xfrm rot="5400000">
              <a:off x="4909878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32"/>
            <p:cNvSpPr/>
            <p:nvPr/>
          </p:nvSpPr>
          <p:spPr>
            <a:xfrm rot="16200000" flipH="1">
              <a:off x="4348493" y="113976"/>
              <a:ext cx="805240" cy="561385"/>
            </a:xfrm>
            <a:prstGeom prst="rt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平行四边形 34"/>
          <p:cNvSpPr/>
          <p:nvPr/>
        </p:nvSpPr>
        <p:spPr>
          <a:xfrm>
            <a:off x="4367121" y="663888"/>
            <a:ext cx="1383553" cy="1686264"/>
          </a:xfrm>
          <a:prstGeom prst="parallelogram">
            <a:avLst>
              <a:gd name="adj" fmla="val 83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直角三角形 35"/>
          <p:cNvSpPr/>
          <p:nvPr/>
        </p:nvSpPr>
        <p:spPr>
          <a:xfrm rot="5400000">
            <a:off x="-184789" y="152622"/>
            <a:ext cx="979643" cy="67439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874552" y="1264748"/>
            <a:ext cx="12105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7200">
                <a:solidFill>
                  <a:srgbClr val="F7B801"/>
                </a:solidFill>
                <a:latin typeface="+mj-lt"/>
              </a:rPr>
              <a:t>02</a:t>
            </a:r>
            <a:endParaRPr lang="zh-CN" altLang="en-US" sz="7200">
              <a:solidFill>
                <a:srgbClr val="F7B801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3234519" y="1666216"/>
            <a:ext cx="5909481" cy="1216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8679" y="1591778"/>
            <a:ext cx="4338607" cy="264134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62597" y="205676"/>
            <a:ext cx="3001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PERFORMANCE DISPLAY</a:t>
            </a:r>
            <a:endParaRPr lang="en-US" altLang="zh-CN"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6120" y="1361527"/>
            <a:ext cx="5477259" cy="3215923"/>
          </a:xfrm>
          <a:prstGeom prst="rect">
            <a:avLst/>
          </a:prstGeom>
        </p:spPr>
      </p:pic>
      <p:sp>
        <p:nvSpPr>
          <p:cNvPr id="27" name="文本框 26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/>
          <p:nvPr/>
        </p:nvSpPr>
        <p:spPr>
          <a:xfrm>
            <a:off x="3851380" y="1813018"/>
            <a:ext cx="4076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PERFORMANCE DISPLAY</a:t>
            </a:r>
            <a:endParaRPr lang="en-US" altLang="zh-CN" sz="240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28" name="矩形 27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3861542" y="2224735"/>
            <a:ext cx="5337049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>
                <a:solidFill>
                  <a:schemeClr val="tx1">
                    <a:lumMod val="95000"/>
                    <a:lumOff val="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Lorem ipsum dolor sit amet, consectetuer adipiscing elit.</a:t>
            </a:r>
            <a:endParaRPr lang="zh-CN" altLang="en-US" sz="105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987128" y="3271985"/>
            <a:ext cx="4556236" cy="1521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3987128" y="3271985"/>
            <a:ext cx="3166706" cy="1521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885593" y="2969488"/>
            <a:ext cx="686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>
                <a:solidFill>
                  <a:srgbClr val="000000"/>
                </a:solidFill>
                <a:latin typeface="Arial" panose="020B0604020202020204"/>
              </a:rPr>
              <a:t>Display</a:t>
            </a:r>
            <a:endParaRPr lang="zh-CN" altLang="en-US" sz="1000"/>
          </a:p>
        </p:txBody>
      </p:sp>
      <p:sp>
        <p:nvSpPr>
          <p:cNvPr id="32" name="矩形 31"/>
          <p:cNvSpPr/>
          <p:nvPr/>
        </p:nvSpPr>
        <p:spPr>
          <a:xfrm>
            <a:off x="6881965" y="2969489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>
                <a:solidFill>
                  <a:srgbClr val="000000"/>
                </a:solidFill>
                <a:latin typeface="Arial" panose="020B0604020202020204"/>
              </a:rPr>
              <a:t>80%</a:t>
            </a:r>
            <a:endParaRPr lang="zh-CN" altLang="en-US" sz="1050"/>
          </a:p>
        </p:txBody>
      </p:sp>
      <p:sp>
        <p:nvSpPr>
          <p:cNvPr id="33" name="矩形 32"/>
          <p:cNvSpPr/>
          <p:nvPr/>
        </p:nvSpPr>
        <p:spPr>
          <a:xfrm>
            <a:off x="3987128" y="3812998"/>
            <a:ext cx="4556236" cy="1521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3987127" y="3812998"/>
            <a:ext cx="3560083" cy="1521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3885593" y="3510501"/>
            <a:ext cx="686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>
                <a:solidFill>
                  <a:srgbClr val="000000"/>
                </a:solidFill>
                <a:latin typeface="Arial" panose="020B0604020202020204"/>
              </a:rPr>
              <a:t>Display</a:t>
            </a:r>
            <a:endParaRPr lang="zh-CN" altLang="en-US" sz="1000"/>
          </a:p>
        </p:txBody>
      </p:sp>
      <p:sp>
        <p:nvSpPr>
          <p:cNvPr id="36" name="矩形 35"/>
          <p:cNvSpPr/>
          <p:nvPr/>
        </p:nvSpPr>
        <p:spPr>
          <a:xfrm>
            <a:off x="7275340" y="3462790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>
                <a:solidFill>
                  <a:srgbClr val="000000"/>
                </a:solidFill>
                <a:latin typeface="Arial" panose="020B0604020202020204"/>
              </a:rPr>
              <a:t>85%</a:t>
            </a:r>
            <a:endParaRPr lang="zh-CN" altLang="en-US" sz="1050"/>
          </a:p>
        </p:txBody>
      </p:sp>
      <p:sp>
        <p:nvSpPr>
          <p:cNvPr id="37" name="矩形 36"/>
          <p:cNvSpPr/>
          <p:nvPr/>
        </p:nvSpPr>
        <p:spPr>
          <a:xfrm>
            <a:off x="3987128" y="4315383"/>
            <a:ext cx="4556236" cy="1521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3987127" y="4315383"/>
            <a:ext cx="3940862" cy="1521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3885593" y="4012886"/>
            <a:ext cx="686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>
                <a:solidFill>
                  <a:srgbClr val="000000"/>
                </a:solidFill>
                <a:latin typeface="Arial" panose="020B0604020202020204"/>
              </a:rPr>
              <a:t>Display</a:t>
            </a:r>
            <a:endParaRPr lang="zh-CN" altLang="en-US" sz="1000"/>
          </a:p>
        </p:txBody>
      </p:sp>
      <p:sp>
        <p:nvSpPr>
          <p:cNvPr id="58" name="矩形 57"/>
          <p:cNvSpPr/>
          <p:nvPr/>
        </p:nvSpPr>
        <p:spPr>
          <a:xfrm>
            <a:off x="7656119" y="3965174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>
                <a:solidFill>
                  <a:srgbClr val="000000"/>
                </a:solidFill>
                <a:latin typeface="Arial" panose="020B0604020202020204"/>
              </a:rPr>
              <a:t>90%</a:t>
            </a:r>
            <a:endParaRPr lang="zh-CN" altLang="en-US" sz="105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2597" y="205676"/>
            <a:ext cx="3001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+mj-lt"/>
              </a:rPr>
              <a:t>PERFORMANCE DISPLAY</a:t>
            </a:r>
            <a:endParaRPr lang="en-US" altLang="zh-CN">
              <a:latin typeface="+mj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2597" y="53517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00">
                <a:solidFill>
                  <a:schemeClr val="bg1">
                    <a:lumMod val="50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</a:t>
            </a:r>
            <a:endParaRPr lang="en-US" altLang="zh-CN" sz="800">
              <a:solidFill>
                <a:schemeClr val="bg1">
                  <a:lumMod val="50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396240" cy="8309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/>
          <p:nvPr/>
        </p:nvSpPr>
        <p:spPr>
          <a:xfrm>
            <a:off x="135663" y="1283975"/>
            <a:ext cx="4076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>
                <a:solidFill>
                  <a:schemeClr val="tx2"/>
                </a:solidFill>
                <a:latin typeface="+mj-lt"/>
              </a:rPr>
              <a:t>PERFORMANCE DISPLAY</a:t>
            </a:r>
            <a:endParaRPr lang="en-US" altLang="zh-CN" sz="2800">
              <a:solidFill>
                <a:schemeClr val="tx2"/>
              </a:solidFill>
              <a:latin typeface="+mj-lt"/>
            </a:endParaRPr>
          </a:p>
        </p:txBody>
      </p:sp>
      <p:sp>
        <p:nvSpPr>
          <p:cNvPr id="39" name="矩形 38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159472" y="2157062"/>
            <a:ext cx="5337049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Aenean massa. Lorem ipsum dolor sit amet, consectetuer adipiscing elit.</a:t>
            </a:r>
            <a:endParaRPr lang="zh-CN" altLang="en-US" sz="1050">
              <a:solidFill>
                <a:schemeClr val="bg1"/>
              </a:solidFill>
            </a:endParaRPr>
          </a:p>
        </p:txBody>
      </p:sp>
      <p:sp>
        <p:nvSpPr>
          <p:cNvPr id="40" name="矩形 39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159472" y="3771333"/>
            <a:ext cx="212652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1" name="文本框 40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>
            <a:spLocks noChangeArrowheads="1"/>
          </p:cNvSpPr>
          <p:nvPr/>
        </p:nvSpPr>
        <p:spPr bwMode="auto">
          <a:xfrm>
            <a:off x="577676" y="3402001"/>
            <a:ext cx="1290120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2400">
                <a:latin typeface="+mj-lt"/>
                <a:ea typeface="Microsoft YaHei" panose="020B0503020204020204" pitchFamily="34" charset="-122"/>
                <a:sym typeface="Calibri" panose="020F0502020204030204" pitchFamily="34" charset="0"/>
              </a:rPr>
              <a:t>50,000</a:t>
            </a:r>
            <a:endParaRPr lang="en-US" altLang="zh-CN" sz="2400">
              <a:latin typeface="+mj-lt"/>
              <a:ea typeface="Microsoft YaHei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42" name="矩形 41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/>
          <p:nvPr/>
        </p:nvSpPr>
        <p:spPr>
          <a:xfrm>
            <a:off x="2445472" y="3771333"/>
            <a:ext cx="2126528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ea typeface="Microsoft YaHei" panose="020B0503020204020204" pitchFamily="34" charset="-122"/>
                <a:cs typeface="Arial" panose="020B0604020202020204" pitchFamily="34" charset="0"/>
                <a:sym typeface="Calibri" panose="020F0502020204030204" pitchFamily="34" charset="0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>
                  <a:lumMod val="65000"/>
                </a:schemeClr>
              </a:solidFill>
              <a:ea typeface="Microsoft YaHei" panose="020B0503020204020204" pitchFamily="34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3" name="文本框 42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SpPr txBox="1">
            <a:spLocks noChangeArrowheads="1"/>
          </p:cNvSpPr>
          <p:nvPr/>
        </p:nvSpPr>
        <p:spPr bwMode="auto">
          <a:xfrm>
            <a:off x="2863676" y="3402001"/>
            <a:ext cx="1290120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tabLst>
                <a:tab pos="2149475" algn="l"/>
              </a:tabLst>
            </a:pPr>
            <a:r>
              <a:rPr lang="en-US" altLang="zh-CN" sz="2400">
                <a:latin typeface="+mj-lt"/>
                <a:ea typeface="Microsoft YaHei" panose="020B0503020204020204" pitchFamily="34" charset="-122"/>
                <a:sym typeface="Calibri" panose="020F0502020204030204" pitchFamily="34" charset="0"/>
              </a:rPr>
              <a:t>80%</a:t>
            </a:r>
            <a:endParaRPr lang="en-US" altLang="zh-CN" sz="2400">
              <a:latin typeface="+mj-lt"/>
              <a:ea typeface="Microsoft YaHei" panose="020B0503020204020204" pitchFamily="34" charset="-122"/>
              <a:sym typeface="Calibri" panose="020F0502020204030204" pitchFamily="34" charset="0"/>
            </a:endParaRPr>
          </a:p>
        </p:txBody>
      </p:sp>
      <p:grpSp>
        <p:nvGrpSpPr>
          <p:cNvPr id="44" name="Group 35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GrpSpPr/>
          <p:nvPr/>
        </p:nvGrpSpPr>
        <p:grpSpPr>
          <a:xfrm>
            <a:off x="3298392" y="2987468"/>
            <a:ext cx="420688" cy="354013"/>
            <a:chOff x="4605338" y="3814763"/>
            <a:chExt cx="420688" cy="354013"/>
          </a:xfrm>
          <a:solidFill>
            <a:schemeClr val="tx1"/>
          </a:solidFill>
        </p:grpSpPr>
        <p:sp>
          <p:nvSpPr>
            <p:cNvPr id="45" name="Freeform 32"/>
            <p:cNvSpPr>
              <a:spLocks noEditPoints="1"/>
            </p:cNvSpPr>
            <p:nvPr/>
          </p:nvSpPr>
          <p:spPr bwMode="auto">
            <a:xfrm>
              <a:off x="4605338" y="3814763"/>
              <a:ext cx="420688" cy="354013"/>
            </a:xfrm>
            <a:custGeom>
              <a:avLst/>
              <a:gdLst>
                <a:gd name="T0" fmla="*/ 507 w 548"/>
                <a:gd name="T1" fmla="*/ 0 h 462"/>
                <a:gd name="T2" fmla="*/ 41 w 548"/>
                <a:gd name="T3" fmla="*/ 0 h 462"/>
                <a:gd name="T4" fmla="*/ 0 w 548"/>
                <a:gd name="T5" fmla="*/ 41 h 462"/>
                <a:gd name="T6" fmla="*/ 0 w 548"/>
                <a:gd name="T7" fmla="*/ 369 h 462"/>
                <a:gd name="T8" fmla="*/ 41 w 548"/>
                <a:gd name="T9" fmla="*/ 409 h 462"/>
                <a:gd name="T10" fmla="*/ 226 w 548"/>
                <a:gd name="T11" fmla="*/ 409 h 462"/>
                <a:gd name="T12" fmla="*/ 226 w 548"/>
                <a:gd name="T13" fmla="*/ 416 h 462"/>
                <a:gd name="T14" fmla="*/ 223 w 548"/>
                <a:gd name="T15" fmla="*/ 428 h 462"/>
                <a:gd name="T16" fmla="*/ 177 w 548"/>
                <a:gd name="T17" fmla="*/ 445 h 462"/>
                <a:gd name="T18" fmla="*/ 160 w 548"/>
                <a:gd name="T19" fmla="*/ 449 h 462"/>
                <a:gd name="T20" fmla="*/ 151 w 548"/>
                <a:gd name="T21" fmla="*/ 449 h 462"/>
                <a:gd name="T22" fmla="*/ 142 w 548"/>
                <a:gd name="T23" fmla="*/ 455 h 462"/>
                <a:gd name="T24" fmla="*/ 142 w 548"/>
                <a:gd name="T25" fmla="*/ 455 h 462"/>
                <a:gd name="T26" fmla="*/ 151 w 548"/>
                <a:gd name="T27" fmla="*/ 462 h 462"/>
                <a:gd name="T28" fmla="*/ 397 w 548"/>
                <a:gd name="T29" fmla="*/ 462 h 462"/>
                <a:gd name="T30" fmla="*/ 406 w 548"/>
                <a:gd name="T31" fmla="*/ 455 h 462"/>
                <a:gd name="T32" fmla="*/ 406 w 548"/>
                <a:gd name="T33" fmla="*/ 455 h 462"/>
                <a:gd name="T34" fmla="*/ 402 w 548"/>
                <a:gd name="T35" fmla="*/ 449 h 462"/>
                <a:gd name="T36" fmla="*/ 389 w 548"/>
                <a:gd name="T37" fmla="*/ 448 h 462"/>
                <a:gd name="T38" fmla="*/ 329 w 548"/>
                <a:gd name="T39" fmla="*/ 426 h 462"/>
                <a:gd name="T40" fmla="*/ 322 w 548"/>
                <a:gd name="T41" fmla="*/ 416 h 462"/>
                <a:gd name="T42" fmla="*/ 322 w 548"/>
                <a:gd name="T43" fmla="*/ 409 h 462"/>
                <a:gd name="T44" fmla="*/ 507 w 548"/>
                <a:gd name="T45" fmla="*/ 409 h 462"/>
                <a:gd name="T46" fmla="*/ 548 w 548"/>
                <a:gd name="T47" fmla="*/ 369 h 462"/>
                <a:gd name="T48" fmla="*/ 548 w 548"/>
                <a:gd name="T49" fmla="*/ 41 h 462"/>
                <a:gd name="T50" fmla="*/ 507 w 548"/>
                <a:gd name="T51" fmla="*/ 0 h 462"/>
                <a:gd name="T52" fmla="*/ 510 w 548"/>
                <a:gd name="T53" fmla="*/ 330 h 462"/>
                <a:gd name="T54" fmla="*/ 497 w 548"/>
                <a:gd name="T55" fmla="*/ 344 h 462"/>
                <a:gd name="T56" fmla="*/ 51 w 548"/>
                <a:gd name="T57" fmla="*/ 344 h 462"/>
                <a:gd name="T58" fmla="*/ 38 w 548"/>
                <a:gd name="T59" fmla="*/ 330 h 462"/>
                <a:gd name="T60" fmla="*/ 38 w 548"/>
                <a:gd name="T61" fmla="*/ 50 h 462"/>
                <a:gd name="T62" fmla="*/ 51 w 548"/>
                <a:gd name="T63" fmla="*/ 36 h 462"/>
                <a:gd name="T64" fmla="*/ 497 w 548"/>
                <a:gd name="T65" fmla="*/ 36 h 462"/>
                <a:gd name="T66" fmla="*/ 510 w 548"/>
                <a:gd name="T67" fmla="*/ 50 h 462"/>
                <a:gd name="T68" fmla="*/ 510 w 548"/>
                <a:gd name="T69" fmla="*/ 33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8" h="462">
                  <a:moveTo>
                    <a:pt x="507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369"/>
                    <a:pt x="0" y="369"/>
                    <a:pt x="0" y="369"/>
                  </a:cubicBezTo>
                  <a:cubicBezTo>
                    <a:pt x="0" y="391"/>
                    <a:pt x="18" y="409"/>
                    <a:pt x="41" y="409"/>
                  </a:cubicBezTo>
                  <a:cubicBezTo>
                    <a:pt x="226" y="409"/>
                    <a:pt x="226" y="409"/>
                    <a:pt x="226" y="409"/>
                  </a:cubicBezTo>
                  <a:cubicBezTo>
                    <a:pt x="226" y="416"/>
                    <a:pt x="226" y="416"/>
                    <a:pt x="226" y="416"/>
                  </a:cubicBezTo>
                  <a:cubicBezTo>
                    <a:pt x="226" y="419"/>
                    <a:pt x="225" y="425"/>
                    <a:pt x="223" y="428"/>
                  </a:cubicBezTo>
                  <a:cubicBezTo>
                    <a:pt x="177" y="445"/>
                    <a:pt x="177" y="445"/>
                    <a:pt x="177" y="445"/>
                  </a:cubicBezTo>
                  <a:cubicBezTo>
                    <a:pt x="173" y="447"/>
                    <a:pt x="165" y="449"/>
                    <a:pt x="160" y="449"/>
                  </a:cubicBezTo>
                  <a:cubicBezTo>
                    <a:pt x="151" y="449"/>
                    <a:pt x="151" y="449"/>
                    <a:pt x="151" y="449"/>
                  </a:cubicBezTo>
                  <a:cubicBezTo>
                    <a:pt x="146" y="449"/>
                    <a:pt x="142" y="452"/>
                    <a:pt x="142" y="455"/>
                  </a:cubicBezTo>
                  <a:cubicBezTo>
                    <a:pt x="142" y="455"/>
                    <a:pt x="142" y="455"/>
                    <a:pt x="142" y="455"/>
                  </a:cubicBezTo>
                  <a:cubicBezTo>
                    <a:pt x="142" y="459"/>
                    <a:pt x="146" y="462"/>
                    <a:pt x="151" y="462"/>
                  </a:cubicBezTo>
                  <a:cubicBezTo>
                    <a:pt x="397" y="462"/>
                    <a:pt x="397" y="462"/>
                    <a:pt x="397" y="462"/>
                  </a:cubicBezTo>
                  <a:cubicBezTo>
                    <a:pt x="402" y="462"/>
                    <a:pt x="406" y="459"/>
                    <a:pt x="406" y="455"/>
                  </a:cubicBezTo>
                  <a:cubicBezTo>
                    <a:pt x="406" y="455"/>
                    <a:pt x="406" y="455"/>
                    <a:pt x="406" y="455"/>
                  </a:cubicBezTo>
                  <a:cubicBezTo>
                    <a:pt x="406" y="452"/>
                    <a:pt x="404" y="449"/>
                    <a:pt x="402" y="449"/>
                  </a:cubicBezTo>
                  <a:cubicBezTo>
                    <a:pt x="399" y="449"/>
                    <a:pt x="393" y="448"/>
                    <a:pt x="389" y="448"/>
                  </a:cubicBezTo>
                  <a:cubicBezTo>
                    <a:pt x="329" y="426"/>
                    <a:pt x="329" y="426"/>
                    <a:pt x="329" y="426"/>
                  </a:cubicBezTo>
                  <a:cubicBezTo>
                    <a:pt x="325" y="424"/>
                    <a:pt x="322" y="419"/>
                    <a:pt x="322" y="416"/>
                  </a:cubicBezTo>
                  <a:cubicBezTo>
                    <a:pt x="322" y="409"/>
                    <a:pt x="322" y="409"/>
                    <a:pt x="322" y="409"/>
                  </a:cubicBezTo>
                  <a:cubicBezTo>
                    <a:pt x="507" y="409"/>
                    <a:pt x="507" y="409"/>
                    <a:pt x="507" y="409"/>
                  </a:cubicBezTo>
                  <a:cubicBezTo>
                    <a:pt x="530" y="409"/>
                    <a:pt x="548" y="391"/>
                    <a:pt x="548" y="369"/>
                  </a:cubicBezTo>
                  <a:cubicBezTo>
                    <a:pt x="548" y="41"/>
                    <a:pt x="548" y="41"/>
                    <a:pt x="548" y="41"/>
                  </a:cubicBezTo>
                  <a:cubicBezTo>
                    <a:pt x="548" y="18"/>
                    <a:pt x="530" y="0"/>
                    <a:pt x="507" y="0"/>
                  </a:cubicBezTo>
                  <a:close/>
                  <a:moveTo>
                    <a:pt x="510" y="330"/>
                  </a:moveTo>
                  <a:cubicBezTo>
                    <a:pt x="510" y="337"/>
                    <a:pt x="504" y="343"/>
                    <a:pt x="497" y="344"/>
                  </a:cubicBezTo>
                  <a:cubicBezTo>
                    <a:pt x="51" y="344"/>
                    <a:pt x="51" y="344"/>
                    <a:pt x="51" y="344"/>
                  </a:cubicBezTo>
                  <a:cubicBezTo>
                    <a:pt x="44" y="343"/>
                    <a:pt x="38" y="337"/>
                    <a:pt x="38" y="330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42"/>
                    <a:pt x="44" y="36"/>
                    <a:pt x="51" y="36"/>
                  </a:cubicBezTo>
                  <a:cubicBezTo>
                    <a:pt x="497" y="36"/>
                    <a:pt x="497" y="36"/>
                    <a:pt x="497" y="36"/>
                  </a:cubicBezTo>
                  <a:cubicBezTo>
                    <a:pt x="504" y="36"/>
                    <a:pt x="510" y="42"/>
                    <a:pt x="510" y="50"/>
                  </a:cubicBezTo>
                  <a:lnTo>
                    <a:pt x="510" y="3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46" name="Oval 33"/>
            <p:cNvSpPr>
              <a:spLocks noChangeArrowheads="1"/>
            </p:cNvSpPr>
            <p:nvPr/>
          </p:nvSpPr>
          <p:spPr bwMode="auto">
            <a:xfrm>
              <a:off x="4932363" y="4103688"/>
              <a:ext cx="6350" cy="4763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47" name="Freeform 34"/>
            <p:cNvSpPr/>
            <p:nvPr/>
          </p:nvSpPr>
          <p:spPr bwMode="auto">
            <a:xfrm>
              <a:off x="4943475" y="4100513"/>
              <a:ext cx="47625" cy="9525"/>
            </a:xfrm>
            <a:custGeom>
              <a:avLst/>
              <a:gdLst>
                <a:gd name="T0" fmla="*/ 63 w 63"/>
                <a:gd name="T1" fmla="*/ 6 h 13"/>
                <a:gd name="T2" fmla="*/ 57 w 63"/>
                <a:gd name="T3" fmla="*/ 13 h 13"/>
                <a:gd name="T4" fmla="*/ 6 w 63"/>
                <a:gd name="T5" fmla="*/ 13 h 13"/>
                <a:gd name="T6" fmla="*/ 0 w 63"/>
                <a:gd name="T7" fmla="*/ 6 h 13"/>
                <a:gd name="T8" fmla="*/ 0 w 63"/>
                <a:gd name="T9" fmla="*/ 6 h 13"/>
                <a:gd name="T10" fmla="*/ 6 w 63"/>
                <a:gd name="T11" fmla="*/ 0 h 13"/>
                <a:gd name="T12" fmla="*/ 57 w 63"/>
                <a:gd name="T13" fmla="*/ 0 h 13"/>
                <a:gd name="T14" fmla="*/ 63 w 63"/>
                <a:gd name="T1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3">
                  <a:moveTo>
                    <a:pt x="63" y="6"/>
                  </a:moveTo>
                  <a:cubicBezTo>
                    <a:pt x="63" y="10"/>
                    <a:pt x="60" y="13"/>
                    <a:pt x="57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3" y="13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0" y="0"/>
                    <a:pt x="63" y="3"/>
                    <a:pt x="63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48" name="Freeform 35"/>
            <p:cNvSpPr/>
            <p:nvPr/>
          </p:nvSpPr>
          <p:spPr bwMode="auto">
            <a:xfrm>
              <a:off x="4922838" y="3875088"/>
              <a:ext cx="34925" cy="166688"/>
            </a:xfrm>
            <a:custGeom>
              <a:avLst/>
              <a:gdLst>
                <a:gd name="T0" fmla="*/ 45 w 45"/>
                <a:gd name="T1" fmla="*/ 193 h 216"/>
                <a:gd name="T2" fmla="*/ 22 w 45"/>
                <a:gd name="T3" fmla="*/ 216 h 216"/>
                <a:gd name="T4" fmla="*/ 22 w 45"/>
                <a:gd name="T5" fmla="*/ 216 h 216"/>
                <a:gd name="T6" fmla="*/ 0 w 45"/>
                <a:gd name="T7" fmla="*/ 193 h 216"/>
                <a:gd name="T8" fmla="*/ 0 w 45"/>
                <a:gd name="T9" fmla="*/ 23 h 216"/>
                <a:gd name="T10" fmla="*/ 22 w 45"/>
                <a:gd name="T11" fmla="*/ 0 h 216"/>
                <a:gd name="T12" fmla="*/ 22 w 45"/>
                <a:gd name="T13" fmla="*/ 0 h 216"/>
                <a:gd name="T14" fmla="*/ 45 w 45"/>
                <a:gd name="T15" fmla="*/ 23 h 216"/>
                <a:gd name="T16" fmla="*/ 45 w 45"/>
                <a:gd name="T17" fmla="*/ 19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216">
                  <a:moveTo>
                    <a:pt x="45" y="193"/>
                  </a:moveTo>
                  <a:cubicBezTo>
                    <a:pt x="45" y="206"/>
                    <a:pt x="35" y="216"/>
                    <a:pt x="22" y="216"/>
                  </a:cubicBezTo>
                  <a:cubicBezTo>
                    <a:pt x="22" y="216"/>
                    <a:pt x="22" y="216"/>
                    <a:pt x="22" y="216"/>
                  </a:cubicBezTo>
                  <a:cubicBezTo>
                    <a:pt x="10" y="216"/>
                    <a:pt x="0" y="206"/>
                    <a:pt x="0" y="19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19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49" name="Freeform 36"/>
            <p:cNvSpPr/>
            <p:nvPr/>
          </p:nvSpPr>
          <p:spPr bwMode="auto">
            <a:xfrm>
              <a:off x="4860925" y="3903663"/>
              <a:ext cx="34925" cy="138113"/>
            </a:xfrm>
            <a:custGeom>
              <a:avLst/>
              <a:gdLst>
                <a:gd name="T0" fmla="*/ 45 w 45"/>
                <a:gd name="T1" fmla="*/ 157 h 180"/>
                <a:gd name="T2" fmla="*/ 23 w 45"/>
                <a:gd name="T3" fmla="*/ 180 h 180"/>
                <a:gd name="T4" fmla="*/ 23 w 45"/>
                <a:gd name="T5" fmla="*/ 180 h 180"/>
                <a:gd name="T6" fmla="*/ 0 w 45"/>
                <a:gd name="T7" fmla="*/ 157 h 180"/>
                <a:gd name="T8" fmla="*/ 0 w 45"/>
                <a:gd name="T9" fmla="*/ 23 h 180"/>
                <a:gd name="T10" fmla="*/ 23 w 45"/>
                <a:gd name="T11" fmla="*/ 0 h 180"/>
                <a:gd name="T12" fmla="*/ 23 w 45"/>
                <a:gd name="T13" fmla="*/ 0 h 180"/>
                <a:gd name="T14" fmla="*/ 45 w 45"/>
                <a:gd name="T15" fmla="*/ 23 h 180"/>
                <a:gd name="T16" fmla="*/ 45 w 45"/>
                <a:gd name="T17" fmla="*/ 15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180">
                  <a:moveTo>
                    <a:pt x="45" y="157"/>
                  </a:moveTo>
                  <a:cubicBezTo>
                    <a:pt x="45" y="170"/>
                    <a:pt x="35" y="180"/>
                    <a:pt x="23" y="180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10" y="180"/>
                    <a:pt x="0" y="170"/>
                    <a:pt x="0" y="157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1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50" name="Freeform 37"/>
            <p:cNvSpPr/>
            <p:nvPr/>
          </p:nvSpPr>
          <p:spPr bwMode="auto">
            <a:xfrm>
              <a:off x="4799013" y="3930650"/>
              <a:ext cx="33338" cy="111125"/>
            </a:xfrm>
            <a:custGeom>
              <a:avLst/>
              <a:gdLst>
                <a:gd name="T0" fmla="*/ 44 w 44"/>
                <a:gd name="T1" fmla="*/ 121 h 144"/>
                <a:gd name="T2" fmla="*/ 22 w 44"/>
                <a:gd name="T3" fmla="*/ 144 h 144"/>
                <a:gd name="T4" fmla="*/ 22 w 44"/>
                <a:gd name="T5" fmla="*/ 144 h 144"/>
                <a:gd name="T6" fmla="*/ 0 w 44"/>
                <a:gd name="T7" fmla="*/ 121 h 144"/>
                <a:gd name="T8" fmla="*/ 0 w 44"/>
                <a:gd name="T9" fmla="*/ 23 h 144"/>
                <a:gd name="T10" fmla="*/ 22 w 44"/>
                <a:gd name="T11" fmla="*/ 0 h 144"/>
                <a:gd name="T12" fmla="*/ 22 w 44"/>
                <a:gd name="T13" fmla="*/ 0 h 144"/>
                <a:gd name="T14" fmla="*/ 44 w 44"/>
                <a:gd name="T15" fmla="*/ 23 h 144"/>
                <a:gd name="T16" fmla="*/ 44 w 44"/>
                <a:gd name="T17" fmla="*/ 12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144">
                  <a:moveTo>
                    <a:pt x="44" y="121"/>
                  </a:moveTo>
                  <a:cubicBezTo>
                    <a:pt x="44" y="134"/>
                    <a:pt x="34" y="144"/>
                    <a:pt x="22" y="144"/>
                  </a:cubicBezTo>
                  <a:cubicBezTo>
                    <a:pt x="22" y="144"/>
                    <a:pt x="22" y="144"/>
                    <a:pt x="22" y="144"/>
                  </a:cubicBezTo>
                  <a:cubicBezTo>
                    <a:pt x="10" y="144"/>
                    <a:pt x="0" y="134"/>
                    <a:pt x="0" y="12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4" y="0"/>
                    <a:pt x="44" y="10"/>
                    <a:pt x="44" y="23"/>
                  </a:cubicBezTo>
                  <a:lnTo>
                    <a:pt x="44" y="12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51" name="Freeform 38"/>
            <p:cNvSpPr/>
            <p:nvPr/>
          </p:nvSpPr>
          <p:spPr bwMode="auto">
            <a:xfrm>
              <a:off x="4737100" y="3959225"/>
              <a:ext cx="34925" cy="82550"/>
            </a:xfrm>
            <a:custGeom>
              <a:avLst/>
              <a:gdLst>
                <a:gd name="T0" fmla="*/ 45 w 45"/>
                <a:gd name="T1" fmla="*/ 85 h 108"/>
                <a:gd name="T2" fmla="*/ 22 w 45"/>
                <a:gd name="T3" fmla="*/ 108 h 108"/>
                <a:gd name="T4" fmla="*/ 22 w 45"/>
                <a:gd name="T5" fmla="*/ 108 h 108"/>
                <a:gd name="T6" fmla="*/ 0 w 45"/>
                <a:gd name="T7" fmla="*/ 85 h 108"/>
                <a:gd name="T8" fmla="*/ 0 w 45"/>
                <a:gd name="T9" fmla="*/ 23 h 108"/>
                <a:gd name="T10" fmla="*/ 22 w 45"/>
                <a:gd name="T11" fmla="*/ 0 h 108"/>
                <a:gd name="T12" fmla="*/ 22 w 45"/>
                <a:gd name="T13" fmla="*/ 0 h 108"/>
                <a:gd name="T14" fmla="*/ 45 w 45"/>
                <a:gd name="T15" fmla="*/ 23 h 108"/>
                <a:gd name="T16" fmla="*/ 45 w 45"/>
                <a:gd name="T17" fmla="*/ 8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108">
                  <a:moveTo>
                    <a:pt x="45" y="85"/>
                  </a:moveTo>
                  <a:cubicBezTo>
                    <a:pt x="45" y="98"/>
                    <a:pt x="35" y="108"/>
                    <a:pt x="22" y="108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10" y="108"/>
                    <a:pt x="0" y="98"/>
                    <a:pt x="0" y="8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52" name="Freeform 39"/>
            <p:cNvSpPr/>
            <p:nvPr/>
          </p:nvSpPr>
          <p:spPr bwMode="auto">
            <a:xfrm>
              <a:off x="4675188" y="3986213"/>
              <a:ext cx="33338" cy="55563"/>
            </a:xfrm>
            <a:custGeom>
              <a:avLst/>
              <a:gdLst>
                <a:gd name="T0" fmla="*/ 45 w 45"/>
                <a:gd name="T1" fmla="*/ 49 h 72"/>
                <a:gd name="T2" fmla="*/ 23 w 45"/>
                <a:gd name="T3" fmla="*/ 72 h 72"/>
                <a:gd name="T4" fmla="*/ 23 w 45"/>
                <a:gd name="T5" fmla="*/ 72 h 72"/>
                <a:gd name="T6" fmla="*/ 0 w 45"/>
                <a:gd name="T7" fmla="*/ 49 h 72"/>
                <a:gd name="T8" fmla="*/ 0 w 45"/>
                <a:gd name="T9" fmla="*/ 23 h 72"/>
                <a:gd name="T10" fmla="*/ 23 w 45"/>
                <a:gd name="T11" fmla="*/ 0 h 72"/>
                <a:gd name="T12" fmla="*/ 23 w 45"/>
                <a:gd name="T13" fmla="*/ 0 h 72"/>
                <a:gd name="T14" fmla="*/ 45 w 45"/>
                <a:gd name="T15" fmla="*/ 23 h 72"/>
                <a:gd name="T16" fmla="*/ 45 w 45"/>
                <a:gd name="T17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72">
                  <a:moveTo>
                    <a:pt x="45" y="49"/>
                  </a:moveTo>
                  <a:cubicBezTo>
                    <a:pt x="45" y="62"/>
                    <a:pt x="35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10" y="72"/>
                    <a:pt x="0" y="62"/>
                    <a:pt x="0" y="49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0"/>
                    <a:pt x="45" y="10"/>
                    <a:pt x="45" y="23"/>
                  </a:cubicBezTo>
                  <a:lnTo>
                    <a:pt x="45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</p:grpSp>
      <p:grpSp>
        <p:nvGrpSpPr>
          <p:cNvPr id="53" name="Group 242" descr="e7d195523061f1c09e9d68d7cf438b91ef959ecb14fc25d26BBA7F7DBC18E55DFF4014AF651F0BF2569D4B6C1DA7F1A4683A481403BD872FC687266AD13265C1DE7C373772FD8728ABDD69ADD03BFF5BE2862BC891DBB79E3B16A08475943759CF75B98D76BA103C341CFB26BD40D59D9CF6DAF6B7BF46E143C6C63DBFFE7CF5C402B4D8CE96900F6114BD3FAF96C6C61EE759D72A7F2846"/>
          <p:cNvGrpSpPr/>
          <p:nvPr/>
        </p:nvGrpSpPr>
        <p:grpSpPr>
          <a:xfrm>
            <a:off x="981692" y="2933489"/>
            <a:ext cx="447675" cy="341313"/>
            <a:chOff x="2908300" y="2946400"/>
            <a:chExt cx="447675" cy="341313"/>
          </a:xfrm>
          <a:solidFill>
            <a:schemeClr val="tx1"/>
          </a:solidFill>
        </p:grpSpPr>
        <p:sp>
          <p:nvSpPr>
            <p:cNvPr id="54" name="Freeform 227"/>
            <p:cNvSpPr/>
            <p:nvPr/>
          </p:nvSpPr>
          <p:spPr bwMode="auto">
            <a:xfrm>
              <a:off x="2957513" y="2946400"/>
              <a:ext cx="349250" cy="115888"/>
            </a:xfrm>
            <a:custGeom>
              <a:avLst/>
              <a:gdLst>
                <a:gd name="T0" fmla="*/ 0 w 454"/>
                <a:gd name="T1" fmla="*/ 136 h 152"/>
                <a:gd name="T2" fmla="*/ 16 w 454"/>
                <a:gd name="T3" fmla="*/ 119 h 152"/>
                <a:gd name="T4" fmla="*/ 30 w 454"/>
                <a:gd name="T5" fmla="*/ 127 h 152"/>
                <a:gd name="T6" fmla="*/ 141 w 454"/>
                <a:gd name="T7" fmla="*/ 79 h 152"/>
                <a:gd name="T8" fmla="*/ 140 w 454"/>
                <a:gd name="T9" fmla="*/ 75 h 152"/>
                <a:gd name="T10" fmla="*/ 157 w 454"/>
                <a:gd name="T11" fmla="*/ 58 h 152"/>
                <a:gd name="T12" fmla="*/ 173 w 454"/>
                <a:gd name="T13" fmla="*/ 75 h 152"/>
                <a:gd name="T14" fmla="*/ 282 w 454"/>
                <a:gd name="T15" fmla="*/ 97 h 152"/>
                <a:gd name="T16" fmla="*/ 297 w 454"/>
                <a:gd name="T17" fmla="*/ 86 h 152"/>
                <a:gd name="T18" fmla="*/ 309 w 454"/>
                <a:gd name="T19" fmla="*/ 92 h 152"/>
                <a:gd name="T20" fmla="*/ 422 w 454"/>
                <a:gd name="T21" fmla="*/ 22 h 152"/>
                <a:gd name="T22" fmla="*/ 421 w 454"/>
                <a:gd name="T23" fmla="*/ 17 h 152"/>
                <a:gd name="T24" fmla="*/ 437 w 454"/>
                <a:gd name="T25" fmla="*/ 0 h 152"/>
                <a:gd name="T26" fmla="*/ 454 w 454"/>
                <a:gd name="T27" fmla="*/ 17 h 152"/>
                <a:gd name="T28" fmla="*/ 437 w 454"/>
                <a:gd name="T29" fmla="*/ 33 h 152"/>
                <a:gd name="T30" fmla="*/ 425 w 454"/>
                <a:gd name="T31" fmla="*/ 27 h 152"/>
                <a:gd name="T32" fmla="*/ 312 w 454"/>
                <a:gd name="T33" fmla="*/ 97 h 152"/>
                <a:gd name="T34" fmla="*/ 313 w 454"/>
                <a:gd name="T35" fmla="*/ 103 h 152"/>
                <a:gd name="T36" fmla="*/ 297 w 454"/>
                <a:gd name="T37" fmla="*/ 119 h 152"/>
                <a:gd name="T38" fmla="*/ 281 w 454"/>
                <a:gd name="T39" fmla="*/ 103 h 152"/>
                <a:gd name="T40" fmla="*/ 172 w 454"/>
                <a:gd name="T41" fmla="*/ 81 h 152"/>
                <a:gd name="T42" fmla="*/ 157 w 454"/>
                <a:gd name="T43" fmla="*/ 91 h 152"/>
                <a:gd name="T44" fmla="*/ 144 w 454"/>
                <a:gd name="T45" fmla="*/ 84 h 152"/>
                <a:gd name="T46" fmla="*/ 32 w 454"/>
                <a:gd name="T47" fmla="*/ 132 h 152"/>
                <a:gd name="T48" fmla="*/ 33 w 454"/>
                <a:gd name="T49" fmla="*/ 136 h 152"/>
                <a:gd name="T50" fmla="*/ 16 w 454"/>
                <a:gd name="T51" fmla="*/ 152 h 152"/>
                <a:gd name="T52" fmla="*/ 0 w 454"/>
                <a:gd name="T53" fmla="*/ 13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4" h="152">
                  <a:moveTo>
                    <a:pt x="0" y="136"/>
                  </a:moveTo>
                  <a:cubicBezTo>
                    <a:pt x="0" y="127"/>
                    <a:pt x="7" y="119"/>
                    <a:pt x="16" y="119"/>
                  </a:cubicBezTo>
                  <a:cubicBezTo>
                    <a:pt x="22" y="119"/>
                    <a:pt x="27" y="122"/>
                    <a:pt x="30" y="127"/>
                  </a:cubicBezTo>
                  <a:cubicBezTo>
                    <a:pt x="141" y="79"/>
                    <a:pt x="141" y="79"/>
                    <a:pt x="141" y="79"/>
                  </a:cubicBezTo>
                  <a:cubicBezTo>
                    <a:pt x="141" y="77"/>
                    <a:pt x="140" y="76"/>
                    <a:pt x="140" y="75"/>
                  </a:cubicBezTo>
                  <a:cubicBezTo>
                    <a:pt x="140" y="66"/>
                    <a:pt x="148" y="58"/>
                    <a:pt x="157" y="58"/>
                  </a:cubicBezTo>
                  <a:cubicBezTo>
                    <a:pt x="166" y="58"/>
                    <a:pt x="173" y="66"/>
                    <a:pt x="173" y="75"/>
                  </a:cubicBezTo>
                  <a:cubicBezTo>
                    <a:pt x="282" y="97"/>
                    <a:pt x="282" y="97"/>
                    <a:pt x="282" y="97"/>
                  </a:cubicBezTo>
                  <a:cubicBezTo>
                    <a:pt x="284" y="91"/>
                    <a:pt x="290" y="86"/>
                    <a:pt x="297" y="86"/>
                  </a:cubicBezTo>
                  <a:cubicBezTo>
                    <a:pt x="302" y="86"/>
                    <a:pt x="306" y="88"/>
                    <a:pt x="309" y="92"/>
                  </a:cubicBezTo>
                  <a:cubicBezTo>
                    <a:pt x="422" y="22"/>
                    <a:pt x="422" y="22"/>
                    <a:pt x="422" y="22"/>
                  </a:cubicBezTo>
                  <a:cubicBezTo>
                    <a:pt x="421" y="20"/>
                    <a:pt x="421" y="18"/>
                    <a:pt x="421" y="17"/>
                  </a:cubicBezTo>
                  <a:cubicBezTo>
                    <a:pt x="421" y="8"/>
                    <a:pt x="428" y="0"/>
                    <a:pt x="437" y="0"/>
                  </a:cubicBezTo>
                  <a:cubicBezTo>
                    <a:pt x="446" y="0"/>
                    <a:pt x="454" y="8"/>
                    <a:pt x="454" y="17"/>
                  </a:cubicBezTo>
                  <a:cubicBezTo>
                    <a:pt x="454" y="26"/>
                    <a:pt x="446" y="33"/>
                    <a:pt x="437" y="33"/>
                  </a:cubicBezTo>
                  <a:cubicBezTo>
                    <a:pt x="432" y="33"/>
                    <a:pt x="428" y="31"/>
                    <a:pt x="425" y="27"/>
                  </a:cubicBezTo>
                  <a:cubicBezTo>
                    <a:pt x="312" y="97"/>
                    <a:pt x="312" y="97"/>
                    <a:pt x="312" y="97"/>
                  </a:cubicBezTo>
                  <a:cubicBezTo>
                    <a:pt x="313" y="99"/>
                    <a:pt x="313" y="101"/>
                    <a:pt x="313" y="103"/>
                  </a:cubicBezTo>
                  <a:cubicBezTo>
                    <a:pt x="313" y="112"/>
                    <a:pt x="306" y="119"/>
                    <a:pt x="297" y="119"/>
                  </a:cubicBezTo>
                  <a:cubicBezTo>
                    <a:pt x="288" y="119"/>
                    <a:pt x="281" y="112"/>
                    <a:pt x="281" y="10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0" y="87"/>
                    <a:pt x="164" y="91"/>
                    <a:pt x="157" y="91"/>
                  </a:cubicBezTo>
                  <a:cubicBezTo>
                    <a:pt x="151" y="91"/>
                    <a:pt x="147" y="88"/>
                    <a:pt x="144" y="84"/>
                  </a:cubicBezTo>
                  <a:cubicBezTo>
                    <a:pt x="32" y="132"/>
                    <a:pt x="32" y="132"/>
                    <a:pt x="32" y="132"/>
                  </a:cubicBezTo>
                  <a:cubicBezTo>
                    <a:pt x="33" y="134"/>
                    <a:pt x="33" y="134"/>
                    <a:pt x="33" y="136"/>
                  </a:cubicBezTo>
                  <a:cubicBezTo>
                    <a:pt x="33" y="145"/>
                    <a:pt x="26" y="152"/>
                    <a:pt x="16" y="152"/>
                  </a:cubicBezTo>
                  <a:cubicBezTo>
                    <a:pt x="7" y="152"/>
                    <a:pt x="0" y="145"/>
                    <a:pt x="0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  <p:sp>
          <p:nvSpPr>
            <p:cNvPr id="55" name="Freeform 228"/>
            <p:cNvSpPr/>
            <p:nvPr/>
          </p:nvSpPr>
          <p:spPr bwMode="auto">
            <a:xfrm>
              <a:off x="2908300" y="2987675"/>
              <a:ext cx="447675" cy="300038"/>
            </a:xfrm>
            <a:custGeom>
              <a:avLst/>
              <a:gdLst>
                <a:gd name="T0" fmla="*/ 568 w 581"/>
                <a:gd name="T1" fmla="*/ 367 h 392"/>
                <a:gd name="T2" fmla="*/ 550 w 581"/>
                <a:gd name="T3" fmla="*/ 367 h 392"/>
                <a:gd name="T4" fmla="*/ 550 w 581"/>
                <a:gd name="T5" fmla="*/ 32 h 392"/>
                <a:gd name="T6" fmla="*/ 518 w 581"/>
                <a:gd name="T7" fmla="*/ 0 h 392"/>
                <a:gd name="T8" fmla="*/ 483 w 581"/>
                <a:gd name="T9" fmla="*/ 0 h 392"/>
                <a:gd name="T10" fmla="*/ 451 w 581"/>
                <a:gd name="T11" fmla="*/ 32 h 392"/>
                <a:gd name="T12" fmla="*/ 451 w 581"/>
                <a:gd name="T13" fmla="*/ 367 h 392"/>
                <a:gd name="T14" fmla="*/ 410 w 581"/>
                <a:gd name="T15" fmla="*/ 367 h 392"/>
                <a:gd name="T16" fmla="*/ 410 w 581"/>
                <a:gd name="T17" fmla="*/ 120 h 392"/>
                <a:gd name="T18" fmla="*/ 379 w 581"/>
                <a:gd name="T19" fmla="*/ 88 h 392"/>
                <a:gd name="T20" fmla="*/ 343 w 581"/>
                <a:gd name="T21" fmla="*/ 88 h 392"/>
                <a:gd name="T22" fmla="*/ 311 w 581"/>
                <a:gd name="T23" fmla="*/ 120 h 392"/>
                <a:gd name="T24" fmla="*/ 311 w 581"/>
                <a:gd name="T25" fmla="*/ 367 h 392"/>
                <a:gd name="T26" fmla="*/ 270 w 581"/>
                <a:gd name="T27" fmla="*/ 367 h 392"/>
                <a:gd name="T28" fmla="*/ 270 w 581"/>
                <a:gd name="T29" fmla="*/ 92 h 392"/>
                <a:gd name="T30" fmla="*/ 239 w 581"/>
                <a:gd name="T31" fmla="*/ 61 h 392"/>
                <a:gd name="T32" fmla="*/ 203 w 581"/>
                <a:gd name="T33" fmla="*/ 61 h 392"/>
                <a:gd name="T34" fmla="*/ 171 w 581"/>
                <a:gd name="T35" fmla="*/ 92 h 392"/>
                <a:gd name="T36" fmla="*/ 171 w 581"/>
                <a:gd name="T37" fmla="*/ 367 h 392"/>
                <a:gd name="T38" fmla="*/ 131 w 581"/>
                <a:gd name="T39" fmla="*/ 367 h 392"/>
                <a:gd name="T40" fmla="*/ 131 w 581"/>
                <a:gd name="T41" fmla="*/ 160 h 392"/>
                <a:gd name="T42" fmla="*/ 99 w 581"/>
                <a:gd name="T43" fmla="*/ 128 h 392"/>
                <a:gd name="T44" fmla="*/ 63 w 581"/>
                <a:gd name="T45" fmla="*/ 128 h 392"/>
                <a:gd name="T46" fmla="*/ 32 w 581"/>
                <a:gd name="T47" fmla="*/ 160 h 392"/>
                <a:gd name="T48" fmla="*/ 32 w 581"/>
                <a:gd name="T49" fmla="*/ 367 h 392"/>
                <a:gd name="T50" fmla="*/ 11 w 581"/>
                <a:gd name="T51" fmla="*/ 367 h 392"/>
                <a:gd name="T52" fmla="*/ 0 w 581"/>
                <a:gd name="T53" fmla="*/ 378 h 392"/>
                <a:gd name="T54" fmla="*/ 0 w 581"/>
                <a:gd name="T55" fmla="*/ 381 h 392"/>
                <a:gd name="T56" fmla="*/ 11 w 581"/>
                <a:gd name="T57" fmla="*/ 392 h 392"/>
                <a:gd name="T58" fmla="*/ 568 w 581"/>
                <a:gd name="T59" fmla="*/ 392 h 392"/>
                <a:gd name="T60" fmla="*/ 581 w 581"/>
                <a:gd name="T61" fmla="*/ 381 h 392"/>
                <a:gd name="T62" fmla="*/ 581 w 581"/>
                <a:gd name="T63" fmla="*/ 378 h 392"/>
                <a:gd name="T64" fmla="*/ 568 w 581"/>
                <a:gd name="T65" fmla="*/ 367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81" h="392">
                  <a:moveTo>
                    <a:pt x="568" y="367"/>
                  </a:moveTo>
                  <a:cubicBezTo>
                    <a:pt x="550" y="367"/>
                    <a:pt x="550" y="367"/>
                    <a:pt x="550" y="367"/>
                  </a:cubicBezTo>
                  <a:cubicBezTo>
                    <a:pt x="550" y="32"/>
                    <a:pt x="550" y="32"/>
                    <a:pt x="550" y="32"/>
                  </a:cubicBezTo>
                  <a:cubicBezTo>
                    <a:pt x="550" y="14"/>
                    <a:pt x="536" y="0"/>
                    <a:pt x="518" y="0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65" y="0"/>
                    <a:pt x="451" y="14"/>
                    <a:pt x="451" y="32"/>
                  </a:cubicBezTo>
                  <a:cubicBezTo>
                    <a:pt x="451" y="367"/>
                    <a:pt x="451" y="367"/>
                    <a:pt x="451" y="367"/>
                  </a:cubicBezTo>
                  <a:cubicBezTo>
                    <a:pt x="410" y="367"/>
                    <a:pt x="410" y="367"/>
                    <a:pt x="410" y="367"/>
                  </a:cubicBezTo>
                  <a:cubicBezTo>
                    <a:pt x="410" y="120"/>
                    <a:pt x="410" y="120"/>
                    <a:pt x="410" y="120"/>
                  </a:cubicBezTo>
                  <a:cubicBezTo>
                    <a:pt x="410" y="102"/>
                    <a:pt x="396" y="88"/>
                    <a:pt x="379" y="88"/>
                  </a:cubicBezTo>
                  <a:cubicBezTo>
                    <a:pt x="343" y="88"/>
                    <a:pt x="343" y="88"/>
                    <a:pt x="343" y="88"/>
                  </a:cubicBezTo>
                  <a:cubicBezTo>
                    <a:pt x="325" y="88"/>
                    <a:pt x="311" y="102"/>
                    <a:pt x="311" y="120"/>
                  </a:cubicBezTo>
                  <a:cubicBezTo>
                    <a:pt x="311" y="367"/>
                    <a:pt x="311" y="367"/>
                    <a:pt x="311" y="367"/>
                  </a:cubicBezTo>
                  <a:cubicBezTo>
                    <a:pt x="270" y="367"/>
                    <a:pt x="270" y="367"/>
                    <a:pt x="270" y="367"/>
                  </a:cubicBezTo>
                  <a:cubicBezTo>
                    <a:pt x="270" y="92"/>
                    <a:pt x="270" y="92"/>
                    <a:pt x="270" y="92"/>
                  </a:cubicBezTo>
                  <a:cubicBezTo>
                    <a:pt x="270" y="75"/>
                    <a:pt x="256" y="61"/>
                    <a:pt x="239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186" y="61"/>
                    <a:pt x="171" y="75"/>
                    <a:pt x="171" y="92"/>
                  </a:cubicBezTo>
                  <a:cubicBezTo>
                    <a:pt x="171" y="367"/>
                    <a:pt x="171" y="367"/>
                    <a:pt x="171" y="367"/>
                  </a:cubicBezTo>
                  <a:cubicBezTo>
                    <a:pt x="131" y="367"/>
                    <a:pt x="131" y="367"/>
                    <a:pt x="131" y="367"/>
                  </a:cubicBezTo>
                  <a:cubicBezTo>
                    <a:pt x="131" y="160"/>
                    <a:pt x="131" y="160"/>
                    <a:pt x="131" y="160"/>
                  </a:cubicBezTo>
                  <a:cubicBezTo>
                    <a:pt x="131" y="143"/>
                    <a:pt x="117" y="128"/>
                    <a:pt x="99" y="128"/>
                  </a:cubicBezTo>
                  <a:cubicBezTo>
                    <a:pt x="63" y="128"/>
                    <a:pt x="63" y="128"/>
                    <a:pt x="63" y="128"/>
                  </a:cubicBezTo>
                  <a:cubicBezTo>
                    <a:pt x="46" y="128"/>
                    <a:pt x="32" y="143"/>
                    <a:pt x="32" y="160"/>
                  </a:cubicBezTo>
                  <a:cubicBezTo>
                    <a:pt x="32" y="367"/>
                    <a:pt x="32" y="367"/>
                    <a:pt x="32" y="367"/>
                  </a:cubicBezTo>
                  <a:cubicBezTo>
                    <a:pt x="11" y="367"/>
                    <a:pt x="11" y="367"/>
                    <a:pt x="11" y="367"/>
                  </a:cubicBezTo>
                  <a:cubicBezTo>
                    <a:pt x="4" y="367"/>
                    <a:pt x="0" y="372"/>
                    <a:pt x="0" y="378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0" y="387"/>
                    <a:pt x="4" y="392"/>
                    <a:pt x="11" y="392"/>
                  </a:cubicBezTo>
                  <a:cubicBezTo>
                    <a:pt x="568" y="392"/>
                    <a:pt x="568" y="392"/>
                    <a:pt x="568" y="392"/>
                  </a:cubicBezTo>
                  <a:cubicBezTo>
                    <a:pt x="575" y="392"/>
                    <a:pt x="581" y="387"/>
                    <a:pt x="581" y="381"/>
                  </a:cubicBezTo>
                  <a:cubicBezTo>
                    <a:pt x="581" y="378"/>
                    <a:pt x="581" y="378"/>
                    <a:pt x="581" y="378"/>
                  </a:cubicBezTo>
                  <a:cubicBezTo>
                    <a:pt x="581" y="372"/>
                    <a:pt x="575" y="367"/>
                    <a:pt x="568" y="36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defTabSz="914400">
                <a:defRPr/>
              </a:pPr>
              <a:endParaRPr lang="en-AU" sz="1800" kern="0">
                <a:solidFill>
                  <a:srgbClr val="000000"/>
                </a:solidFill>
                <a:latin typeface="Microsoft YaHei" panose="020B0503020204020204" pitchFamily="34" charset="-122"/>
                <a:ea typeface="Microsoft YaHei UI" panose="020B0503020204020204" charset="-122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5290184" y="0"/>
            <a:ext cx="3857625" cy="51435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417859" y="0"/>
            <a:ext cx="72614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黑黄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F7B801"/>
      </a:accent1>
      <a:accent2>
        <a:srgbClr val="3C3E40"/>
      </a:accent2>
      <a:accent3>
        <a:srgbClr val="3F3F3F"/>
      </a:accent3>
      <a:accent4>
        <a:srgbClr val="595959"/>
      </a:accent4>
      <a:accent5>
        <a:srgbClr val="5F5F5F"/>
      </a:accent5>
      <a:accent6>
        <a:srgbClr val="4D4D4D"/>
      </a:accent6>
      <a:hlink>
        <a:srgbClr val="000000"/>
      </a:hlink>
      <a:folHlink>
        <a:srgbClr val="919191"/>
      </a:folHlink>
    </a:clrScheme>
    <a:fontScheme name="标准1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6442</Words>
  <Application>WPS Presentation</Application>
  <PresentationFormat>全屏显示(16:9)</PresentationFormat>
  <Paragraphs>244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Arial</vt:lpstr>
      <vt:lpstr>SimSun</vt:lpstr>
      <vt:lpstr>Wingdings</vt:lpstr>
      <vt:lpstr>Microsoft YaHei</vt:lpstr>
      <vt:lpstr>Calibri</vt:lpstr>
      <vt:lpstr>Gill Sans</vt:lpstr>
      <vt:lpstr>Arial</vt:lpstr>
      <vt:lpstr>Microsoft YaHei UI</vt:lpstr>
      <vt:lpstr>Calibri Light</vt:lpstr>
      <vt:lpstr>Arial Unicode MS</vt:lpstr>
      <vt:lpstr>Microsoft YaHei Light</vt:lpstr>
      <vt:lpstr>Segoe Print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listoker</cp:lastModifiedBy>
  <cp:revision>115</cp:revision>
  <dcterms:created xsi:type="dcterms:W3CDTF">2018-12-05T07:33:00Z</dcterms:created>
  <dcterms:modified xsi:type="dcterms:W3CDTF">2024-04-24T20:37:35Z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1049-12.2.0.16731</vt:lpwstr>
  </property>
  <property fmtid="{D5CDD505-2E9C-101B-9397-08002B2CF9AE}" pid="3" name="ICV">
    <vt:lpwstr>05ED5DC46D2A4D4F968C0B685CFE7CC5_11</vt:lpwstr>
  </property>
</Properties>
</file>

<file path=docProps/thumbnail.jpeg>
</file>